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0" r:id="rId2"/>
    <p:sldMasterId id="2147483651" r:id="rId3"/>
    <p:sldMasterId id="2147483652" r:id="rId4"/>
    <p:sldMasterId id="2147483653" r:id="rId5"/>
    <p:sldMasterId id="2147483654" r:id="rId6"/>
    <p:sldMasterId id="2147483655" r:id="rId7"/>
    <p:sldMasterId id="2147483656" r:id="rId8"/>
    <p:sldMasterId id="2147483756" r:id="rId9"/>
  </p:sldMasterIdLst>
  <p:notesMasterIdLst>
    <p:notesMasterId r:id="rId46"/>
  </p:notesMasterIdLst>
  <p:handoutMasterIdLst>
    <p:handoutMasterId r:id="rId47"/>
  </p:handoutMasterIdLst>
  <p:sldIdLst>
    <p:sldId id="256" r:id="rId10"/>
    <p:sldId id="326" r:id="rId11"/>
    <p:sldId id="327" r:id="rId12"/>
    <p:sldId id="328" r:id="rId13"/>
    <p:sldId id="290" r:id="rId14"/>
    <p:sldId id="346" r:id="rId15"/>
    <p:sldId id="341" r:id="rId16"/>
    <p:sldId id="342" r:id="rId17"/>
    <p:sldId id="345" r:id="rId18"/>
    <p:sldId id="329" r:id="rId19"/>
    <p:sldId id="293" r:id="rId20"/>
    <p:sldId id="294" r:id="rId21"/>
    <p:sldId id="295" r:id="rId22"/>
    <p:sldId id="296" r:id="rId23"/>
    <p:sldId id="297" r:id="rId24"/>
    <p:sldId id="298" r:id="rId25"/>
    <p:sldId id="348" r:id="rId26"/>
    <p:sldId id="299" r:id="rId27"/>
    <p:sldId id="347" r:id="rId28"/>
    <p:sldId id="330" r:id="rId29"/>
    <p:sldId id="301" r:id="rId30"/>
    <p:sldId id="302" r:id="rId31"/>
    <p:sldId id="303" r:id="rId32"/>
    <p:sldId id="304" r:id="rId33"/>
    <p:sldId id="349" r:id="rId34"/>
    <p:sldId id="306" r:id="rId35"/>
    <p:sldId id="307" r:id="rId36"/>
    <p:sldId id="308" r:id="rId37"/>
    <p:sldId id="331" r:id="rId38"/>
    <p:sldId id="309" r:id="rId39"/>
    <p:sldId id="310" r:id="rId40"/>
    <p:sldId id="323" r:id="rId41"/>
    <p:sldId id="311" r:id="rId42"/>
    <p:sldId id="312" r:id="rId43"/>
    <p:sldId id="313" r:id="rId44"/>
    <p:sldId id="343" r:id="rId45"/>
  </p:sldIdLst>
  <p:sldSz cx="9144000" cy="6858000" type="screen4x3"/>
  <p:notesSz cx="6797675" cy="987425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Раздел по умолчанию" id="{B038A9C5-B9C7-43BB-A7B8-E31B675CFB94}">
          <p14:sldIdLst>
            <p14:sldId id="256"/>
            <p14:sldId id="326"/>
            <p14:sldId id="327"/>
            <p14:sldId id="328"/>
            <p14:sldId id="290"/>
            <p14:sldId id="346"/>
            <p14:sldId id="341"/>
            <p14:sldId id="342"/>
            <p14:sldId id="345"/>
            <p14:sldId id="329"/>
            <p14:sldId id="293"/>
            <p14:sldId id="294"/>
            <p14:sldId id="295"/>
            <p14:sldId id="296"/>
            <p14:sldId id="297"/>
            <p14:sldId id="298"/>
            <p14:sldId id="348"/>
            <p14:sldId id="299"/>
            <p14:sldId id="347"/>
            <p14:sldId id="330"/>
            <p14:sldId id="301"/>
            <p14:sldId id="302"/>
            <p14:sldId id="303"/>
            <p14:sldId id="304"/>
            <p14:sldId id="349"/>
            <p14:sldId id="306"/>
            <p14:sldId id="307"/>
            <p14:sldId id="308"/>
            <p14:sldId id="331"/>
            <p14:sldId id="309"/>
            <p14:sldId id="310"/>
            <p14:sldId id="323"/>
            <p14:sldId id="311"/>
            <p14:sldId id="312"/>
            <p14:sldId id="313"/>
            <p14:sldId id="34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27" autoAdjust="0"/>
  </p:normalViewPr>
  <p:slideViewPr>
    <p:cSldViewPr>
      <p:cViewPr varScale="1">
        <p:scale>
          <a:sx n="80" d="100"/>
          <a:sy n="80"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2" d="100"/>
          <a:sy n="62" d="100"/>
        </p:scale>
        <p:origin x="-3288" y="-86"/>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a:defRPr sz="1200"/>
            </a:lvl1pPr>
          </a:lstStyle>
          <a:p>
            <a:fld id="{7FA56F47-DECB-49A9-8470-545CFF75869D}" type="datetimeFigureOut">
              <a:rPr lang="ru-RU" smtClean="0"/>
              <a:t>13.02.2014</a:t>
            </a:fld>
            <a:endParaRPr lang="ru-RU"/>
          </a:p>
        </p:txBody>
      </p:sp>
      <p:sp>
        <p:nvSpPr>
          <p:cNvPr id="4" name="Нижний колонтитул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a:defRPr sz="1200"/>
            </a:lvl1pPr>
          </a:lstStyle>
          <a:p>
            <a:fld id="{51AE75BD-0FCE-45CA-8547-5B9750679FBE}" type="slidenum">
              <a:rPr lang="ru-RU" smtClean="0"/>
              <a:t>‹#›</a:t>
            </a:fld>
            <a:endParaRPr lang="ru-RU"/>
          </a:p>
        </p:txBody>
      </p:sp>
    </p:spTree>
    <p:extLst>
      <p:ext uri="{BB962C8B-B14F-4D97-AF65-F5344CB8AC3E}">
        <p14:creationId xmlns:p14="http://schemas.microsoft.com/office/powerpoint/2010/main" val="7956723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a:lvl1pPr>
          </a:lstStyle>
          <a:p>
            <a:fld id="{67D9384B-3D7F-461E-A2CD-BC70E5567375}" type="datetimeFigureOut">
              <a:rPr lang="ru-RU" smtClean="0"/>
              <a:pPr/>
              <a:t>13.02.2014</a:t>
            </a:fld>
            <a:endParaRPr lang="ru-RU"/>
          </a:p>
        </p:txBody>
      </p:sp>
      <p:sp>
        <p:nvSpPr>
          <p:cNvPr id="4" name="Образ слайда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450" y="4691063"/>
            <a:ext cx="5438775" cy="4443412"/>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F8F99005-62AB-478F-B156-08644F79D34B}" type="slidenum">
              <a:rPr lang="ru-RU" smtClean="0"/>
              <a:pPr/>
              <a:t>‹#›</a:t>
            </a:fld>
            <a:endParaRPr lang="ru-RU"/>
          </a:p>
        </p:txBody>
      </p:sp>
    </p:spTree>
    <p:extLst>
      <p:ext uri="{BB962C8B-B14F-4D97-AF65-F5344CB8AC3E}">
        <p14:creationId xmlns:p14="http://schemas.microsoft.com/office/powerpoint/2010/main" val="478925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654B936E-B5A6-47E3-9AD8-6729C2C25DB2}" type="slidenum">
              <a:rPr lang="ru-RU" smtClean="0"/>
              <a:pPr/>
              <a:t>23</a:t>
            </a:fld>
            <a:endParaRPr 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654B936E-B5A6-47E3-9AD8-6729C2C25DB2}" type="slidenum">
              <a:rPr lang="ru-RU" smtClean="0"/>
              <a:pPr/>
              <a:t>26</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A31BA5F6-2895-4ABE-8124-034E10C7452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AF52304B-E731-4437-93F1-8DB4A1EF1950}"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152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1430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8DCB77B1-0595-42B7-923B-9C33E3524422}"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8A0C453C-7686-49E2-AF21-ECDDA567C069}"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D8AE7159-984F-4AF4-B8A3-2BC79EB76AE1}"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5CDE7583-1C5B-42CC-A166-70A7931D814C}"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676400" y="2941638"/>
            <a:ext cx="3505200" cy="3078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334000" y="2941638"/>
            <a:ext cx="3505200" cy="3078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6878A5EF-A31A-4A5F-8640-716E59D11D9D}"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a:lvl1pPr>
          </a:lstStyle>
          <a:p>
            <a:endParaRPr lang="en-US"/>
          </a:p>
        </p:txBody>
      </p:sp>
      <p:sp>
        <p:nvSpPr>
          <p:cNvPr id="8" name="Нижний колонтитул 7"/>
          <p:cNvSpPr>
            <a:spLocks noGrp="1"/>
          </p:cNvSpPr>
          <p:nvPr>
            <p:ph type="ftr" sz="quarter" idx="11"/>
          </p:nvPr>
        </p:nvSpPr>
        <p:spPr/>
        <p:txBody>
          <a:bodyPr/>
          <a:lstStyle>
            <a:lvl1pPr>
              <a:defRPr/>
            </a:lvl1pPr>
          </a:lstStyle>
          <a:p>
            <a:endParaRPr lang="en-US"/>
          </a:p>
        </p:txBody>
      </p:sp>
      <p:sp>
        <p:nvSpPr>
          <p:cNvPr id="9" name="Номер слайда 8"/>
          <p:cNvSpPr>
            <a:spLocks noGrp="1"/>
          </p:cNvSpPr>
          <p:nvPr>
            <p:ph type="sldNum" sz="quarter" idx="12"/>
          </p:nvPr>
        </p:nvSpPr>
        <p:spPr/>
        <p:txBody>
          <a:bodyPr/>
          <a:lstStyle>
            <a:lvl1pPr>
              <a:defRPr/>
            </a:lvl1pPr>
          </a:lstStyle>
          <a:p>
            <a:fld id="{3B56DCE1-32AE-445F-B914-C5410010D239}"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a:lvl1pPr>
          </a:lstStyle>
          <a:p>
            <a:endParaRPr lang="en-US"/>
          </a:p>
        </p:txBody>
      </p:sp>
      <p:sp>
        <p:nvSpPr>
          <p:cNvPr id="4" name="Нижний колонтитул 3"/>
          <p:cNvSpPr>
            <a:spLocks noGrp="1"/>
          </p:cNvSpPr>
          <p:nvPr>
            <p:ph type="ftr" sz="quarter" idx="11"/>
          </p:nvPr>
        </p:nvSpPr>
        <p:spPr/>
        <p:txBody>
          <a:bodyPr/>
          <a:lstStyle>
            <a:lvl1pPr>
              <a:defRPr/>
            </a:lvl1pPr>
          </a:lstStyle>
          <a:p>
            <a:endParaRPr lang="en-US"/>
          </a:p>
        </p:txBody>
      </p:sp>
      <p:sp>
        <p:nvSpPr>
          <p:cNvPr id="5" name="Номер слайда 4"/>
          <p:cNvSpPr>
            <a:spLocks noGrp="1"/>
          </p:cNvSpPr>
          <p:nvPr>
            <p:ph type="sldNum" sz="quarter" idx="12"/>
          </p:nvPr>
        </p:nvSpPr>
        <p:spPr/>
        <p:txBody>
          <a:bodyPr/>
          <a:lstStyle>
            <a:lvl1pPr>
              <a:defRPr/>
            </a:lvl1pPr>
          </a:lstStyle>
          <a:p>
            <a:fld id="{178B313D-4493-4B18-BE6B-08A417958F5D}"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en-US"/>
          </a:p>
        </p:txBody>
      </p:sp>
      <p:sp>
        <p:nvSpPr>
          <p:cNvPr id="3" name="Нижний колонтитул 2"/>
          <p:cNvSpPr>
            <a:spLocks noGrp="1"/>
          </p:cNvSpPr>
          <p:nvPr>
            <p:ph type="ftr" sz="quarter" idx="11"/>
          </p:nvPr>
        </p:nvSpPr>
        <p:spPr/>
        <p:txBody>
          <a:bodyPr/>
          <a:lstStyle>
            <a:lvl1pPr>
              <a:defRPr/>
            </a:lvl1pPr>
          </a:lstStyle>
          <a:p>
            <a:endParaRPr lang="en-US"/>
          </a:p>
        </p:txBody>
      </p:sp>
      <p:sp>
        <p:nvSpPr>
          <p:cNvPr id="4" name="Номер слайда 3"/>
          <p:cNvSpPr>
            <a:spLocks noGrp="1"/>
          </p:cNvSpPr>
          <p:nvPr>
            <p:ph type="sldNum" sz="quarter" idx="12"/>
          </p:nvPr>
        </p:nvSpPr>
        <p:spPr/>
        <p:txBody>
          <a:bodyPr/>
          <a:lstStyle>
            <a:lvl1pPr>
              <a:defRPr/>
            </a:lvl1pPr>
          </a:lstStyle>
          <a:p>
            <a:fld id="{3A093AAD-F55A-48FD-A25B-FFE65D86D5C0}" type="slidenum">
              <a:rPr lang="en-US"/>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190AD6AD-5592-487B-A289-D9E41A50011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8663163D-ECDD-440C-85A4-C68644D60097}"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FFE4B2C4-5804-408B-9AAC-785613DD87E6}" type="slidenum">
              <a:rPr lang="en-US"/>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A88BAAAF-A1E3-45A4-9575-BAE58F6A7E1F}" type="slidenum">
              <a:rPr lang="en-US"/>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15200" y="1905000"/>
            <a:ext cx="2057400" cy="41148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143000" y="1905000"/>
            <a:ext cx="6019800" cy="41148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898EFB3C-29A9-4B66-A8F0-2DA77A3C50BC}" type="slidenum">
              <a:rPr lang="en-US"/>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5D6552E8-4ABA-42CA-8C2D-CCD979A6E81C}" type="slidenum">
              <a:rPr lang="en-US"/>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9CA9531D-F3BE-40CA-8BE5-3CED79032A52}" type="slidenum">
              <a:rPr lang="en-US"/>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568B2D3D-E8D4-4136-A2EA-0DB2AFEDBB4B}" type="slidenum">
              <a:rPr lang="en-US"/>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143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334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D04450F6-96AA-44F1-9FD9-70C68A1F59E7}" type="slidenum">
              <a:rPr lang="en-US"/>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a:lvl1pPr>
          </a:lstStyle>
          <a:p>
            <a:endParaRPr lang="en-US"/>
          </a:p>
        </p:txBody>
      </p:sp>
      <p:sp>
        <p:nvSpPr>
          <p:cNvPr id="8" name="Нижний колонтитул 7"/>
          <p:cNvSpPr>
            <a:spLocks noGrp="1"/>
          </p:cNvSpPr>
          <p:nvPr>
            <p:ph type="ftr" sz="quarter" idx="11"/>
          </p:nvPr>
        </p:nvSpPr>
        <p:spPr/>
        <p:txBody>
          <a:bodyPr/>
          <a:lstStyle>
            <a:lvl1pPr>
              <a:defRPr/>
            </a:lvl1pPr>
          </a:lstStyle>
          <a:p>
            <a:endParaRPr lang="en-US"/>
          </a:p>
        </p:txBody>
      </p:sp>
      <p:sp>
        <p:nvSpPr>
          <p:cNvPr id="9" name="Номер слайда 8"/>
          <p:cNvSpPr>
            <a:spLocks noGrp="1"/>
          </p:cNvSpPr>
          <p:nvPr>
            <p:ph type="sldNum" sz="quarter" idx="12"/>
          </p:nvPr>
        </p:nvSpPr>
        <p:spPr/>
        <p:txBody>
          <a:bodyPr/>
          <a:lstStyle>
            <a:lvl1pPr>
              <a:defRPr/>
            </a:lvl1pPr>
          </a:lstStyle>
          <a:p>
            <a:fld id="{55ED5B7C-2FA6-412E-9D3E-81A57AE970F4}" type="slidenum">
              <a:rPr lang="en-US"/>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a:lvl1pPr>
          </a:lstStyle>
          <a:p>
            <a:endParaRPr lang="en-US"/>
          </a:p>
        </p:txBody>
      </p:sp>
      <p:sp>
        <p:nvSpPr>
          <p:cNvPr id="4" name="Нижний колонтитул 3"/>
          <p:cNvSpPr>
            <a:spLocks noGrp="1"/>
          </p:cNvSpPr>
          <p:nvPr>
            <p:ph type="ftr" sz="quarter" idx="11"/>
          </p:nvPr>
        </p:nvSpPr>
        <p:spPr/>
        <p:txBody>
          <a:bodyPr/>
          <a:lstStyle>
            <a:lvl1pPr>
              <a:defRPr/>
            </a:lvl1pPr>
          </a:lstStyle>
          <a:p>
            <a:endParaRPr lang="en-US"/>
          </a:p>
        </p:txBody>
      </p:sp>
      <p:sp>
        <p:nvSpPr>
          <p:cNvPr id="5" name="Номер слайда 4"/>
          <p:cNvSpPr>
            <a:spLocks noGrp="1"/>
          </p:cNvSpPr>
          <p:nvPr>
            <p:ph type="sldNum" sz="quarter" idx="12"/>
          </p:nvPr>
        </p:nvSpPr>
        <p:spPr/>
        <p:txBody>
          <a:bodyPr/>
          <a:lstStyle>
            <a:lvl1pPr>
              <a:defRPr/>
            </a:lvl1pPr>
          </a:lstStyle>
          <a:p>
            <a:fld id="{2E310C60-E408-48FB-AF8E-10DC9EC18749}" type="slidenum">
              <a:rPr lang="en-US"/>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en-US"/>
          </a:p>
        </p:txBody>
      </p:sp>
      <p:sp>
        <p:nvSpPr>
          <p:cNvPr id="3" name="Нижний колонтитул 2"/>
          <p:cNvSpPr>
            <a:spLocks noGrp="1"/>
          </p:cNvSpPr>
          <p:nvPr>
            <p:ph type="ftr" sz="quarter" idx="11"/>
          </p:nvPr>
        </p:nvSpPr>
        <p:spPr/>
        <p:txBody>
          <a:bodyPr/>
          <a:lstStyle>
            <a:lvl1pPr>
              <a:defRPr/>
            </a:lvl1pPr>
          </a:lstStyle>
          <a:p>
            <a:endParaRPr lang="en-US"/>
          </a:p>
        </p:txBody>
      </p:sp>
      <p:sp>
        <p:nvSpPr>
          <p:cNvPr id="4" name="Номер слайда 3"/>
          <p:cNvSpPr>
            <a:spLocks noGrp="1"/>
          </p:cNvSpPr>
          <p:nvPr>
            <p:ph type="sldNum" sz="quarter" idx="12"/>
          </p:nvPr>
        </p:nvSpPr>
        <p:spPr/>
        <p:txBody>
          <a:bodyPr/>
          <a:lstStyle>
            <a:lvl1pPr>
              <a:defRPr/>
            </a:lvl1pPr>
          </a:lstStyle>
          <a:p>
            <a:fld id="{C6EC9385-F32A-4EDC-AD76-8E45415885D7}"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4C6718E2-9150-4436-9196-8CF65163320C}"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5959143B-E2CD-4272-A111-FD28F917FA3A}" type="slidenum">
              <a:rPr lang="en-US"/>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9A820465-0AB9-4FE8-AEED-6CC8B27EAA71}" type="slidenum">
              <a:rPr lang="en-US"/>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C6C4D172-1C6A-4BAD-A533-AD97A3AED927}" type="slidenum">
              <a:rPr lang="en-US"/>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152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1430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E74619DF-28A9-4A2B-A85F-242079CE9BCF}" type="slidenum">
              <a:rPr lang="en-US"/>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19AF470F-A427-48F5-88E9-6C8892CB4519}" type="slidenum">
              <a:rPr lang="en-US"/>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CC6127CF-4330-4BCE-B3E9-BF29F60A14C1}" type="slidenum">
              <a:rPr lang="en-US"/>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BA7FB14D-1275-471F-A5B7-B783181195F3}" type="slidenum">
              <a:rPr lang="en-US"/>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5240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3340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579A7B29-AB0D-47F4-904E-9D345F5E9EC3}" type="slidenum">
              <a:rPr lang="en-US"/>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a:lvl1pPr>
          </a:lstStyle>
          <a:p>
            <a:endParaRPr lang="en-US"/>
          </a:p>
        </p:txBody>
      </p:sp>
      <p:sp>
        <p:nvSpPr>
          <p:cNvPr id="8" name="Нижний колонтитул 7"/>
          <p:cNvSpPr>
            <a:spLocks noGrp="1"/>
          </p:cNvSpPr>
          <p:nvPr>
            <p:ph type="ftr" sz="quarter" idx="11"/>
          </p:nvPr>
        </p:nvSpPr>
        <p:spPr/>
        <p:txBody>
          <a:bodyPr/>
          <a:lstStyle>
            <a:lvl1pPr>
              <a:defRPr/>
            </a:lvl1pPr>
          </a:lstStyle>
          <a:p>
            <a:endParaRPr lang="en-US"/>
          </a:p>
        </p:txBody>
      </p:sp>
      <p:sp>
        <p:nvSpPr>
          <p:cNvPr id="9" name="Номер слайда 8"/>
          <p:cNvSpPr>
            <a:spLocks noGrp="1"/>
          </p:cNvSpPr>
          <p:nvPr>
            <p:ph type="sldNum" sz="quarter" idx="12"/>
          </p:nvPr>
        </p:nvSpPr>
        <p:spPr/>
        <p:txBody>
          <a:bodyPr/>
          <a:lstStyle>
            <a:lvl1pPr>
              <a:defRPr/>
            </a:lvl1pPr>
          </a:lstStyle>
          <a:p>
            <a:fld id="{0DF7FE0C-36EF-40AD-A5FC-9CC32ECD5650}" type="slidenum">
              <a:rPr lang="en-US"/>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a:lvl1pPr>
          </a:lstStyle>
          <a:p>
            <a:endParaRPr lang="en-US"/>
          </a:p>
        </p:txBody>
      </p:sp>
      <p:sp>
        <p:nvSpPr>
          <p:cNvPr id="4" name="Нижний колонтитул 3"/>
          <p:cNvSpPr>
            <a:spLocks noGrp="1"/>
          </p:cNvSpPr>
          <p:nvPr>
            <p:ph type="ftr" sz="quarter" idx="11"/>
          </p:nvPr>
        </p:nvSpPr>
        <p:spPr/>
        <p:txBody>
          <a:bodyPr/>
          <a:lstStyle>
            <a:lvl1pPr>
              <a:defRPr/>
            </a:lvl1pPr>
          </a:lstStyle>
          <a:p>
            <a:endParaRPr lang="en-US"/>
          </a:p>
        </p:txBody>
      </p:sp>
      <p:sp>
        <p:nvSpPr>
          <p:cNvPr id="5" name="Номер слайда 4"/>
          <p:cNvSpPr>
            <a:spLocks noGrp="1"/>
          </p:cNvSpPr>
          <p:nvPr>
            <p:ph type="sldNum" sz="quarter" idx="12"/>
          </p:nvPr>
        </p:nvSpPr>
        <p:spPr/>
        <p:txBody>
          <a:bodyPr/>
          <a:lstStyle>
            <a:lvl1pPr>
              <a:defRPr/>
            </a:lvl1pPr>
          </a:lstStyle>
          <a:p>
            <a:fld id="{CD433DFE-B5F7-4D9A-A2ED-06CD0630BCA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5240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3340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3A42A779-9DE9-45BA-ABF9-92104C484D1A}" type="slidenum">
              <a:rPr lang="en-US"/>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en-US"/>
          </a:p>
        </p:txBody>
      </p:sp>
      <p:sp>
        <p:nvSpPr>
          <p:cNvPr id="3" name="Нижний колонтитул 2"/>
          <p:cNvSpPr>
            <a:spLocks noGrp="1"/>
          </p:cNvSpPr>
          <p:nvPr>
            <p:ph type="ftr" sz="quarter" idx="11"/>
          </p:nvPr>
        </p:nvSpPr>
        <p:spPr/>
        <p:txBody>
          <a:bodyPr/>
          <a:lstStyle>
            <a:lvl1pPr>
              <a:defRPr/>
            </a:lvl1pPr>
          </a:lstStyle>
          <a:p>
            <a:endParaRPr lang="en-US"/>
          </a:p>
        </p:txBody>
      </p:sp>
      <p:sp>
        <p:nvSpPr>
          <p:cNvPr id="4" name="Номер слайда 3"/>
          <p:cNvSpPr>
            <a:spLocks noGrp="1"/>
          </p:cNvSpPr>
          <p:nvPr>
            <p:ph type="sldNum" sz="quarter" idx="12"/>
          </p:nvPr>
        </p:nvSpPr>
        <p:spPr/>
        <p:txBody>
          <a:bodyPr/>
          <a:lstStyle>
            <a:lvl1pPr>
              <a:defRPr/>
            </a:lvl1pPr>
          </a:lstStyle>
          <a:p>
            <a:fld id="{C338C881-6FE2-4A19-971E-065CF36825A0}" type="slidenum">
              <a:rPr lang="en-US"/>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1CBDA632-2086-4996-B0C4-E0A7071F12AB}" type="slidenum">
              <a:rPr lang="en-US"/>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50EF823D-880E-4A81-84D4-B8DB89900A4C}" type="slidenum">
              <a:rPr lang="en-US"/>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050EF2E7-F18C-47D5-86F3-AD3D5BDB6B74}" type="slidenum">
              <a:rPr lang="en-US"/>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152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1430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97451D25-1C33-4754-A49A-42651F13FC68}" type="slidenum">
              <a:rPr lang="en-US"/>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127FA56A-8E86-447C-8CC0-006AE1D7A620}" type="slidenum">
              <a:rPr lang="en-US"/>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09C723BD-B54C-47A8-BA1D-9FC2102EB1B8}" type="slidenum">
              <a:rPr lang="en-US"/>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F45CF342-737B-4BE7-B325-350ABF3A07CC}" type="slidenum">
              <a:rPr lang="en-US"/>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676400" y="2941638"/>
            <a:ext cx="3505200" cy="3078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334000" y="2941638"/>
            <a:ext cx="3505200" cy="3078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645454A0-BFDD-4FC1-AB5E-0A6C980106E2}" type="slidenum">
              <a:rPr lang="en-US"/>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a:lvl1pPr>
          </a:lstStyle>
          <a:p>
            <a:endParaRPr lang="en-US"/>
          </a:p>
        </p:txBody>
      </p:sp>
      <p:sp>
        <p:nvSpPr>
          <p:cNvPr id="8" name="Нижний колонтитул 7"/>
          <p:cNvSpPr>
            <a:spLocks noGrp="1"/>
          </p:cNvSpPr>
          <p:nvPr>
            <p:ph type="ftr" sz="quarter" idx="11"/>
          </p:nvPr>
        </p:nvSpPr>
        <p:spPr/>
        <p:txBody>
          <a:bodyPr/>
          <a:lstStyle>
            <a:lvl1pPr>
              <a:defRPr/>
            </a:lvl1pPr>
          </a:lstStyle>
          <a:p>
            <a:endParaRPr lang="en-US"/>
          </a:p>
        </p:txBody>
      </p:sp>
      <p:sp>
        <p:nvSpPr>
          <p:cNvPr id="9" name="Номер слайда 8"/>
          <p:cNvSpPr>
            <a:spLocks noGrp="1"/>
          </p:cNvSpPr>
          <p:nvPr>
            <p:ph type="sldNum" sz="quarter" idx="12"/>
          </p:nvPr>
        </p:nvSpPr>
        <p:spPr/>
        <p:txBody>
          <a:bodyPr/>
          <a:lstStyle>
            <a:lvl1pPr>
              <a:defRPr/>
            </a:lvl1pPr>
          </a:lstStyle>
          <a:p>
            <a:fld id="{E1AB3112-109D-44B3-A471-412DD53E3DC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a:lvl1pPr>
          </a:lstStyle>
          <a:p>
            <a:endParaRPr lang="en-US"/>
          </a:p>
        </p:txBody>
      </p:sp>
      <p:sp>
        <p:nvSpPr>
          <p:cNvPr id="8" name="Нижний колонтитул 7"/>
          <p:cNvSpPr>
            <a:spLocks noGrp="1"/>
          </p:cNvSpPr>
          <p:nvPr>
            <p:ph type="ftr" sz="quarter" idx="11"/>
          </p:nvPr>
        </p:nvSpPr>
        <p:spPr/>
        <p:txBody>
          <a:bodyPr/>
          <a:lstStyle>
            <a:lvl1pPr>
              <a:defRPr/>
            </a:lvl1pPr>
          </a:lstStyle>
          <a:p>
            <a:endParaRPr lang="en-US"/>
          </a:p>
        </p:txBody>
      </p:sp>
      <p:sp>
        <p:nvSpPr>
          <p:cNvPr id="9" name="Номер слайда 8"/>
          <p:cNvSpPr>
            <a:spLocks noGrp="1"/>
          </p:cNvSpPr>
          <p:nvPr>
            <p:ph type="sldNum" sz="quarter" idx="12"/>
          </p:nvPr>
        </p:nvSpPr>
        <p:spPr/>
        <p:txBody>
          <a:bodyPr/>
          <a:lstStyle>
            <a:lvl1pPr>
              <a:defRPr/>
            </a:lvl1pPr>
          </a:lstStyle>
          <a:p>
            <a:fld id="{D6DB6DA1-14E8-4AE0-80D9-11C4EBF52E90}" type="slidenum">
              <a:rPr lang="en-US"/>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a:lvl1pPr>
          </a:lstStyle>
          <a:p>
            <a:endParaRPr lang="en-US"/>
          </a:p>
        </p:txBody>
      </p:sp>
      <p:sp>
        <p:nvSpPr>
          <p:cNvPr id="4" name="Нижний колонтитул 3"/>
          <p:cNvSpPr>
            <a:spLocks noGrp="1"/>
          </p:cNvSpPr>
          <p:nvPr>
            <p:ph type="ftr" sz="quarter" idx="11"/>
          </p:nvPr>
        </p:nvSpPr>
        <p:spPr/>
        <p:txBody>
          <a:bodyPr/>
          <a:lstStyle>
            <a:lvl1pPr>
              <a:defRPr/>
            </a:lvl1pPr>
          </a:lstStyle>
          <a:p>
            <a:endParaRPr lang="en-US"/>
          </a:p>
        </p:txBody>
      </p:sp>
      <p:sp>
        <p:nvSpPr>
          <p:cNvPr id="5" name="Номер слайда 4"/>
          <p:cNvSpPr>
            <a:spLocks noGrp="1"/>
          </p:cNvSpPr>
          <p:nvPr>
            <p:ph type="sldNum" sz="quarter" idx="12"/>
          </p:nvPr>
        </p:nvSpPr>
        <p:spPr/>
        <p:txBody>
          <a:bodyPr/>
          <a:lstStyle>
            <a:lvl1pPr>
              <a:defRPr/>
            </a:lvl1pPr>
          </a:lstStyle>
          <a:p>
            <a:fld id="{804A7AAE-5066-4590-90E5-8276512A2A5F}" type="slidenum">
              <a:rPr lang="en-US"/>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en-US"/>
          </a:p>
        </p:txBody>
      </p:sp>
      <p:sp>
        <p:nvSpPr>
          <p:cNvPr id="3" name="Нижний колонтитул 2"/>
          <p:cNvSpPr>
            <a:spLocks noGrp="1"/>
          </p:cNvSpPr>
          <p:nvPr>
            <p:ph type="ftr" sz="quarter" idx="11"/>
          </p:nvPr>
        </p:nvSpPr>
        <p:spPr/>
        <p:txBody>
          <a:bodyPr/>
          <a:lstStyle>
            <a:lvl1pPr>
              <a:defRPr/>
            </a:lvl1pPr>
          </a:lstStyle>
          <a:p>
            <a:endParaRPr lang="en-US"/>
          </a:p>
        </p:txBody>
      </p:sp>
      <p:sp>
        <p:nvSpPr>
          <p:cNvPr id="4" name="Номер слайда 3"/>
          <p:cNvSpPr>
            <a:spLocks noGrp="1"/>
          </p:cNvSpPr>
          <p:nvPr>
            <p:ph type="sldNum" sz="quarter" idx="12"/>
          </p:nvPr>
        </p:nvSpPr>
        <p:spPr/>
        <p:txBody>
          <a:bodyPr/>
          <a:lstStyle>
            <a:lvl1pPr>
              <a:defRPr/>
            </a:lvl1pPr>
          </a:lstStyle>
          <a:p>
            <a:fld id="{92636AD0-22C4-4B1E-B525-88A8A7B45C66}" type="slidenum">
              <a:rPr lang="en-US"/>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D8B9A6DF-CF57-4CA6-81FA-95D1B3682FB5}" type="slidenum">
              <a:rPr lang="en-US"/>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A2C34E2F-1E74-4A96-8D4E-8B7626548B1A}" type="slidenum">
              <a:rPr lang="en-US"/>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7EE0D316-A8EF-4F10-AEC5-1A94CD92FF38}" type="slidenum">
              <a:rPr lang="en-US"/>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15200" y="1905000"/>
            <a:ext cx="2057400" cy="41148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143000" y="1905000"/>
            <a:ext cx="6019800" cy="41148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DE76A3A2-20AC-47E8-B482-F8A1C6C6A3AE}" type="slidenum">
              <a:rPr lang="en-US"/>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CF327B64-C03C-4526-BD2B-5B7C69AB40A7}" type="slidenum">
              <a:rPr lang="en-US"/>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D7BBE993-0CDE-4C52-87A8-80B3D9DA9053}" type="slidenum">
              <a:rPr lang="en-US"/>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1C7C0E31-A286-4EEA-87F8-B3A3B1A772A4}" type="slidenum">
              <a:rPr lang="en-US"/>
              <a:pPr/>
              <a:t>‹#›</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143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3340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249B8504-87BB-4921-9377-FB820DFBE548}"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3000" y="125760"/>
            <a:ext cx="8229600" cy="1143000"/>
          </a:xfrm>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a:lvl1pPr>
          </a:lstStyle>
          <a:p>
            <a:endParaRPr lang="en-US"/>
          </a:p>
        </p:txBody>
      </p:sp>
      <p:sp>
        <p:nvSpPr>
          <p:cNvPr id="4" name="Нижний колонтитул 3"/>
          <p:cNvSpPr>
            <a:spLocks noGrp="1"/>
          </p:cNvSpPr>
          <p:nvPr>
            <p:ph type="ftr" sz="quarter" idx="11"/>
          </p:nvPr>
        </p:nvSpPr>
        <p:spPr/>
        <p:txBody>
          <a:bodyPr/>
          <a:lstStyle>
            <a:lvl1pPr>
              <a:defRPr/>
            </a:lvl1pPr>
          </a:lstStyle>
          <a:p>
            <a:endParaRPr lang="en-US"/>
          </a:p>
        </p:txBody>
      </p:sp>
      <p:sp>
        <p:nvSpPr>
          <p:cNvPr id="5" name="Номер слайда 4"/>
          <p:cNvSpPr>
            <a:spLocks noGrp="1"/>
          </p:cNvSpPr>
          <p:nvPr>
            <p:ph type="sldNum" sz="quarter" idx="12"/>
          </p:nvPr>
        </p:nvSpPr>
        <p:spPr/>
        <p:txBody>
          <a:bodyPr/>
          <a:lstStyle>
            <a:lvl1pPr>
              <a:defRPr/>
            </a:lvl1pPr>
          </a:lstStyle>
          <a:p>
            <a:fld id="{2C00F7ED-1B04-4C58-BA55-481D4D6161C4}" type="slidenum">
              <a:rPr lang="en-US"/>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a:lvl1pPr>
          </a:lstStyle>
          <a:p>
            <a:endParaRPr lang="en-US"/>
          </a:p>
        </p:txBody>
      </p:sp>
      <p:sp>
        <p:nvSpPr>
          <p:cNvPr id="8" name="Нижний колонтитул 7"/>
          <p:cNvSpPr>
            <a:spLocks noGrp="1"/>
          </p:cNvSpPr>
          <p:nvPr>
            <p:ph type="ftr" sz="quarter" idx="11"/>
          </p:nvPr>
        </p:nvSpPr>
        <p:spPr/>
        <p:txBody>
          <a:bodyPr/>
          <a:lstStyle>
            <a:lvl1pPr>
              <a:defRPr/>
            </a:lvl1pPr>
          </a:lstStyle>
          <a:p>
            <a:endParaRPr lang="en-US"/>
          </a:p>
        </p:txBody>
      </p:sp>
      <p:sp>
        <p:nvSpPr>
          <p:cNvPr id="9" name="Номер слайда 8"/>
          <p:cNvSpPr>
            <a:spLocks noGrp="1"/>
          </p:cNvSpPr>
          <p:nvPr>
            <p:ph type="sldNum" sz="quarter" idx="12"/>
          </p:nvPr>
        </p:nvSpPr>
        <p:spPr/>
        <p:txBody>
          <a:bodyPr/>
          <a:lstStyle>
            <a:lvl1pPr>
              <a:defRPr/>
            </a:lvl1pPr>
          </a:lstStyle>
          <a:p>
            <a:fld id="{6FAF49C4-A9CB-4522-887C-A1832A82E5A8}" type="slidenum">
              <a:rPr lang="en-US"/>
              <a:pPr/>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a:lvl1pPr>
          </a:lstStyle>
          <a:p>
            <a:endParaRPr lang="en-US"/>
          </a:p>
        </p:txBody>
      </p:sp>
      <p:sp>
        <p:nvSpPr>
          <p:cNvPr id="4" name="Нижний колонтитул 3"/>
          <p:cNvSpPr>
            <a:spLocks noGrp="1"/>
          </p:cNvSpPr>
          <p:nvPr>
            <p:ph type="ftr" sz="quarter" idx="11"/>
          </p:nvPr>
        </p:nvSpPr>
        <p:spPr/>
        <p:txBody>
          <a:bodyPr/>
          <a:lstStyle>
            <a:lvl1pPr>
              <a:defRPr/>
            </a:lvl1pPr>
          </a:lstStyle>
          <a:p>
            <a:endParaRPr lang="en-US"/>
          </a:p>
        </p:txBody>
      </p:sp>
      <p:sp>
        <p:nvSpPr>
          <p:cNvPr id="5" name="Номер слайда 4"/>
          <p:cNvSpPr>
            <a:spLocks noGrp="1"/>
          </p:cNvSpPr>
          <p:nvPr>
            <p:ph type="sldNum" sz="quarter" idx="12"/>
          </p:nvPr>
        </p:nvSpPr>
        <p:spPr/>
        <p:txBody>
          <a:bodyPr/>
          <a:lstStyle>
            <a:lvl1pPr>
              <a:defRPr/>
            </a:lvl1pPr>
          </a:lstStyle>
          <a:p>
            <a:fld id="{66B7A4F9-3F71-45A5-9176-92D7CCF9E662}" type="slidenum">
              <a:rPr lang="en-US"/>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en-US"/>
          </a:p>
        </p:txBody>
      </p:sp>
      <p:sp>
        <p:nvSpPr>
          <p:cNvPr id="3" name="Нижний колонтитул 2"/>
          <p:cNvSpPr>
            <a:spLocks noGrp="1"/>
          </p:cNvSpPr>
          <p:nvPr>
            <p:ph type="ftr" sz="quarter" idx="11"/>
          </p:nvPr>
        </p:nvSpPr>
        <p:spPr/>
        <p:txBody>
          <a:bodyPr/>
          <a:lstStyle>
            <a:lvl1pPr>
              <a:defRPr/>
            </a:lvl1pPr>
          </a:lstStyle>
          <a:p>
            <a:endParaRPr lang="en-US"/>
          </a:p>
        </p:txBody>
      </p:sp>
      <p:sp>
        <p:nvSpPr>
          <p:cNvPr id="4" name="Номер слайда 3"/>
          <p:cNvSpPr>
            <a:spLocks noGrp="1"/>
          </p:cNvSpPr>
          <p:nvPr>
            <p:ph type="sldNum" sz="quarter" idx="12"/>
          </p:nvPr>
        </p:nvSpPr>
        <p:spPr/>
        <p:txBody>
          <a:bodyPr/>
          <a:lstStyle>
            <a:lvl1pPr>
              <a:defRPr/>
            </a:lvl1pPr>
          </a:lstStyle>
          <a:p>
            <a:fld id="{71715028-7ED2-4EE2-AE58-4E32A2628CB6}" type="slidenum">
              <a:rPr lang="en-US"/>
              <a:pPr/>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2C5107DF-9856-4180-A9CA-6DA9A316682E}" type="slidenum">
              <a:rPr lang="en-US"/>
              <a:pPr/>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D714D524-4620-4E7B-BEA9-0213497BD7CD}" type="slidenum">
              <a:rPr lang="en-US"/>
              <a:pPr/>
              <a:t>‹#›</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DA017DC7-C40E-4480-BD00-78C52AA6784C}" type="slidenum">
              <a:rPr lang="en-US"/>
              <a:pPr/>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152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1430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415A5B74-4233-47B3-BEA3-FE4A79288E89}" type="slidenum">
              <a:rPr lang="en-US"/>
              <a:pPr/>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1D13D911-C8B0-4E90-888E-BD6390DFAF74}" type="slidenum">
              <a:rPr lang="en-US"/>
              <a:pPr/>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8360B0BB-28D2-42D0-97C8-1FE867B5AE4B}" type="slidenum">
              <a:rPr lang="en-US"/>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2B7C3BBB-1D19-455E-8D00-98AC0B74DF92}"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en-US"/>
          </a:p>
        </p:txBody>
      </p:sp>
      <p:sp>
        <p:nvSpPr>
          <p:cNvPr id="3" name="Нижний колонтитул 2"/>
          <p:cNvSpPr>
            <a:spLocks noGrp="1"/>
          </p:cNvSpPr>
          <p:nvPr>
            <p:ph type="ftr" sz="quarter" idx="11"/>
          </p:nvPr>
        </p:nvSpPr>
        <p:spPr/>
        <p:txBody>
          <a:bodyPr/>
          <a:lstStyle>
            <a:lvl1pPr>
              <a:defRPr/>
            </a:lvl1pPr>
          </a:lstStyle>
          <a:p>
            <a:endParaRPr lang="en-US"/>
          </a:p>
        </p:txBody>
      </p:sp>
      <p:sp>
        <p:nvSpPr>
          <p:cNvPr id="4" name="Номер слайда 3"/>
          <p:cNvSpPr>
            <a:spLocks noGrp="1"/>
          </p:cNvSpPr>
          <p:nvPr>
            <p:ph type="sldNum" sz="quarter" idx="12"/>
          </p:nvPr>
        </p:nvSpPr>
        <p:spPr>
          <a:xfrm>
            <a:off x="6910440" y="6441150"/>
            <a:ext cx="2133600" cy="476250"/>
          </a:xfrm>
        </p:spPr>
        <p:txBody>
          <a:bodyPr/>
          <a:lstStyle>
            <a:lvl1pPr>
              <a:defRPr/>
            </a:lvl1pPr>
          </a:lstStyle>
          <a:p>
            <a:fld id="{320E7AFF-73C9-4F65-8749-E98CFB5ED605}" type="slidenum">
              <a:rPr lang="en-US" smtClean="0"/>
              <a:pPr/>
              <a:t>‹#›</a:t>
            </a:fld>
            <a:r>
              <a:rPr lang="en-US" dirty="0" smtClean="0"/>
              <a:t>/36</a:t>
            </a:r>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5240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3340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1BA274AD-4373-45A6-BCB2-1608BB713A92}" type="slidenum">
              <a:rPr lang="en-US"/>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a:lvl1pPr>
          </a:lstStyle>
          <a:p>
            <a:endParaRPr lang="en-US"/>
          </a:p>
        </p:txBody>
      </p:sp>
      <p:sp>
        <p:nvSpPr>
          <p:cNvPr id="8" name="Нижний колонтитул 7"/>
          <p:cNvSpPr>
            <a:spLocks noGrp="1"/>
          </p:cNvSpPr>
          <p:nvPr>
            <p:ph type="ftr" sz="quarter" idx="11"/>
          </p:nvPr>
        </p:nvSpPr>
        <p:spPr/>
        <p:txBody>
          <a:bodyPr/>
          <a:lstStyle>
            <a:lvl1pPr>
              <a:defRPr/>
            </a:lvl1pPr>
          </a:lstStyle>
          <a:p>
            <a:endParaRPr lang="en-US"/>
          </a:p>
        </p:txBody>
      </p:sp>
      <p:sp>
        <p:nvSpPr>
          <p:cNvPr id="9" name="Номер слайда 8"/>
          <p:cNvSpPr>
            <a:spLocks noGrp="1"/>
          </p:cNvSpPr>
          <p:nvPr>
            <p:ph type="sldNum" sz="quarter" idx="12"/>
          </p:nvPr>
        </p:nvSpPr>
        <p:spPr/>
        <p:txBody>
          <a:bodyPr/>
          <a:lstStyle>
            <a:lvl1pPr>
              <a:defRPr/>
            </a:lvl1pPr>
          </a:lstStyle>
          <a:p>
            <a:fld id="{BF610A74-C539-4BC9-B2D8-B9D8034B82DB}" type="slidenum">
              <a:rPr lang="en-US"/>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a:lvl1pPr>
          </a:lstStyle>
          <a:p>
            <a:endParaRPr lang="en-US"/>
          </a:p>
        </p:txBody>
      </p:sp>
      <p:sp>
        <p:nvSpPr>
          <p:cNvPr id="4" name="Нижний колонтитул 3"/>
          <p:cNvSpPr>
            <a:spLocks noGrp="1"/>
          </p:cNvSpPr>
          <p:nvPr>
            <p:ph type="ftr" sz="quarter" idx="11"/>
          </p:nvPr>
        </p:nvSpPr>
        <p:spPr/>
        <p:txBody>
          <a:bodyPr/>
          <a:lstStyle>
            <a:lvl1pPr>
              <a:defRPr/>
            </a:lvl1pPr>
          </a:lstStyle>
          <a:p>
            <a:endParaRPr lang="en-US"/>
          </a:p>
        </p:txBody>
      </p:sp>
      <p:sp>
        <p:nvSpPr>
          <p:cNvPr id="5" name="Номер слайда 4"/>
          <p:cNvSpPr>
            <a:spLocks noGrp="1"/>
          </p:cNvSpPr>
          <p:nvPr>
            <p:ph type="sldNum" sz="quarter" idx="12"/>
          </p:nvPr>
        </p:nvSpPr>
        <p:spPr/>
        <p:txBody>
          <a:bodyPr/>
          <a:lstStyle>
            <a:lvl1pPr>
              <a:defRPr/>
            </a:lvl1pPr>
          </a:lstStyle>
          <a:p>
            <a:fld id="{45ACD415-432E-4A04-AB5F-6AF0EBDEE9BB}" type="slidenum">
              <a:rPr lang="en-US"/>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en-US"/>
          </a:p>
        </p:txBody>
      </p:sp>
      <p:sp>
        <p:nvSpPr>
          <p:cNvPr id="3" name="Нижний колонтитул 2"/>
          <p:cNvSpPr>
            <a:spLocks noGrp="1"/>
          </p:cNvSpPr>
          <p:nvPr>
            <p:ph type="ftr" sz="quarter" idx="11"/>
          </p:nvPr>
        </p:nvSpPr>
        <p:spPr/>
        <p:txBody>
          <a:bodyPr/>
          <a:lstStyle>
            <a:lvl1pPr>
              <a:defRPr/>
            </a:lvl1pPr>
          </a:lstStyle>
          <a:p>
            <a:endParaRPr lang="en-US"/>
          </a:p>
        </p:txBody>
      </p:sp>
      <p:sp>
        <p:nvSpPr>
          <p:cNvPr id="4" name="Номер слайда 3"/>
          <p:cNvSpPr>
            <a:spLocks noGrp="1"/>
          </p:cNvSpPr>
          <p:nvPr>
            <p:ph type="sldNum" sz="quarter" idx="12"/>
          </p:nvPr>
        </p:nvSpPr>
        <p:spPr/>
        <p:txBody>
          <a:bodyPr/>
          <a:lstStyle>
            <a:lvl1pPr>
              <a:defRPr/>
            </a:lvl1pPr>
          </a:lstStyle>
          <a:p>
            <a:fld id="{818CC4D8-6C06-41AB-9C11-CC784152F80B}" type="slidenum">
              <a:rPr lang="en-US"/>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92194B0B-9F33-4249-B9DD-C60D569FCF11}" type="slidenum">
              <a:rPr lang="en-US"/>
              <a:pPr/>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33F23C72-0420-49CB-B628-4D6DAC7A1B2C}" type="slidenum">
              <a:rPr lang="en-US"/>
              <a:pPr/>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1322CEC9-AF79-490D-9680-83726BC300F2}" type="slidenum">
              <a:rPr lang="en-US"/>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152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1430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AF0ED321-FF19-4AA4-8036-927AAF682DCA}" type="slidenum">
              <a:rPr lang="en-US"/>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221D6563-9B6B-44B8-8E71-548BA60BAC76}" type="slidenum">
              <a:rPr lang="en-US"/>
              <a:pPr/>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2E4BD37C-9A47-4C6B-A778-1C1630C2F929}"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C57327B6-9EFA-47A3-9DAD-2DF647647F86}" type="slidenum">
              <a:rPr lang="en-US"/>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7B5D41EC-2712-44E0-A51F-21FDBB1FDBBE}" type="slidenum">
              <a:rPr lang="en-US"/>
              <a:pPr/>
              <a:t>‹#›</a:t>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676400" y="2941638"/>
            <a:ext cx="3505200" cy="3078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5334000" y="2941638"/>
            <a:ext cx="3505200" cy="3078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D48ABD23-63F3-4EE5-9A72-7022B0DF0D43}" type="slidenum">
              <a:rPr lang="en-US"/>
              <a:pPr/>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a:lvl1pPr>
          </a:lstStyle>
          <a:p>
            <a:endParaRPr lang="en-US"/>
          </a:p>
        </p:txBody>
      </p:sp>
      <p:sp>
        <p:nvSpPr>
          <p:cNvPr id="8" name="Нижний колонтитул 7"/>
          <p:cNvSpPr>
            <a:spLocks noGrp="1"/>
          </p:cNvSpPr>
          <p:nvPr>
            <p:ph type="ftr" sz="quarter" idx="11"/>
          </p:nvPr>
        </p:nvSpPr>
        <p:spPr/>
        <p:txBody>
          <a:bodyPr/>
          <a:lstStyle>
            <a:lvl1pPr>
              <a:defRPr/>
            </a:lvl1pPr>
          </a:lstStyle>
          <a:p>
            <a:endParaRPr lang="en-US"/>
          </a:p>
        </p:txBody>
      </p:sp>
      <p:sp>
        <p:nvSpPr>
          <p:cNvPr id="9" name="Номер слайда 8"/>
          <p:cNvSpPr>
            <a:spLocks noGrp="1"/>
          </p:cNvSpPr>
          <p:nvPr>
            <p:ph type="sldNum" sz="quarter" idx="12"/>
          </p:nvPr>
        </p:nvSpPr>
        <p:spPr/>
        <p:txBody>
          <a:bodyPr/>
          <a:lstStyle>
            <a:lvl1pPr>
              <a:defRPr/>
            </a:lvl1pPr>
          </a:lstStyle>
          <a:p>
            <a:fld id="{D9471F08-71BE-4432-A4CE-4FE7EC94B2D4}" type="slidenum">
              <a:rPr lang="en-US"/>
              <a:pPr/>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a:lvl1pPr>
          </a:lstStyle>
          <a:p>
            <a:endParaRPr lang="en-US"/>
          </a:p>
        </p:txBody>
      </p:sp>
      <p:sp>
        <p:nvSpPr>
          <p:cNvPr id="4" name="Нижний колонтитул 3"/>
          <p:cNvSpPr>
            <a:spLocks noGrp="1"/>
          </p:cNvSpPr>
          <p:nvPr>
            <p:ph type="ftr" sz="quarter" idx="11"/>
          </p:nvPr>
        </p:nvSpPr>
        <p:spPr/>
        <p:txBody>
          <a:bodyPr/>
          <a:lstStyle>
            <a:lvl1pPr>
              <a:defRPr/>
            </a:lvl1pPr>
          </a:lstStyle>
          <a:p>
            <a:endParaRPr lang="en-US"/>
          </a:p>
        </p:txBody>
      </p:sp>
      <p:sp>
        <p:nvSpPr>
          <p:cNvPr id="5" name="Номер слайда 4"/>
          <p:cNvSpPr>
            <a:spLocks noGrp="1"/>
          </p:cNvSpPr>
          <p:nvPr>
            <p:ph type="sldNum" sz="quarter" idx="12"/>
          </p:nvPr>
        </p:nvSpPr>
        <p:spPr/>
        <p:txBody>
          <a:bodyPr/>
          <a:lstStyle>
            <a:lvl1pPr>
              <a:defRPr/>
            </a:lvl1pPr>
          </a:lstStyle>
          <a:p>
            <a:fld id="{1A528715-ADE6-48F6-8676-DF8A105F844D}" type="slidenum">
              <a:rPr lang="en-US"/>
              <a:pPr/>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en-US"/>
          </a:p>
        </p:txBody>
      </p:sp>
      <p:sp>
        <p:nvSpPr>
          <p:cNvPr id="3" name="Нижний колонтитул 2"/>
          <p:cNvSpPr>
            <a:spLocks noGrp="1"/>
          </p:cNvSpPr>
          <p:nvPr>
            <p:ph type="ftr" sz="quarter" idx="11"/>
          </p:nvPr>
        </p:nvSpPr>
        <p:spPr/>
        <p:txBody>
          <a:bodyPr/>
          <a:lstStyle>
            <a:lvl1pPr>
              <a:defRPr/>
            </a:lvl1pPr>
          </a:lstStyle>
          <a:p>
            <a:endParaRPr lang="en-US"/>
          </a:p>
        </p:txBody>
      </p:sp>
      <p:sp>
        <p:nvSpPr>
          <p:cNvPr id="4" name="Номер слайда 3"/>
          <p:cNvSpPr>
            <a:spLocks noGrp="1"/>
          </p:cNvSpPr>
          <p:nvPr>
            <p:ph type="sldNum" sz="quarter" idx="12"/>
          </p:nvPr>
        </p:nvSpPr>
        <p:spPr/>
        <p:txBody>
          <a:bodyPr/>
          <a:lstStyle>
            <a:lvl1pPr>
              <a:defRPr/>
            </a:lvl1pPr>
          </a:lstStyle>
          <a:p>
            <a:fld id="{EFC5DA79-77EF-4648-8D99-6B14B5CADDBF}" type="slidenum">
              <a:rPr lang="en-US"/>
              <a:pPr/>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52DBC941-5D59-494F-9489-C7E4AF864DB8}" type="slidenum">
              <a:rPr lang="en-US"/>
              <a:pPr/>
              <a:t>‹#›</a:t>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4BA58BBD-E83D-4D81-89D7-2D9D553BF9F8}" type="slidenum">
              <a:rPr lang="en-US"/>
              <a:pPr/>
              <a:t>‹#›</a:t>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3C00489F-179E-4966-B2D9-82EEF4904E06}" type="slidenum">
              <a:rPr lang="en-US"/>
              <a:pPr/>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315200" y="1905000"/>
            <a:ext cx="2057400" cy="41148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143000" y="1905000"/>
            <a:ext cx="6019800" cy="41148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endParaRPr lang="en-US"/>
          </a:p>
        </p:txBody>
      </p:sp>
      <p:sp>
        <p:nvSpPr>
          <p:cNvPr id="5" name="Нижний колонтитул 4"/>
          <p:cNvSpPr>
            <a:spLocks noGrp="1"/>
          </p:cNvSpPr>
          <p:nvPr>
            <p:ph type="ftr" sz="quarter" idx="11"/>
          </p:nvPr>
        </p:nvSpPr>
        <p:spPr/>
        <p:txBody>
          <a:bodyPr/>
          <a:lstStyle>
            <a:lvl1pPr>
              <a:defRPr/>
            </a:lvl1pPr>
          </a:lstStyle>
          <a:p>
            <a:endParaRPr lang="en-US"/>
          </a:p>
        </p:txBody>
      </p:sp>
      <p:sp>
        <p:nvSpPr>
          <p:cNvPr id="6" name="Номер слайда 5"/>
          <p:cNvSpPr>
            <a:spLocks noGrp="1"/>
          </p:cNvSpPr>
          <p:nvPr>
            <p:ph type="sldNum" sz="quarter" idx="12"/>
          </p:nvPr>
        </p:nvSpPr>
        <p:spPr/>
        <p:txBody>
          <a:bodyPr/>
          <a:lstStyle>
            <a:lvl1pPr>
              <a:defRPr/>
            </a:lvl1pPr>
          </a:lstStyle>
          <a:p>
            <a:fld id="{C730710A-1800-43FE-80F5-E8F51049F2BC}" type="slidenum">
              <a:rPr lang="en-US"/>
              <a:pPr/>
              <a:t>‹#›</a:t>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14" name="Заголовок 13"/>
          <p:cNvSpPr>
            <a:spLocks noGrp="1"/>
          </p:cNvSpPr>
          <p:nvPr>
            <p:ph type="ctrTitle"/>
          </p:nvPr>
        </p:nvSpPr>
        <p:spPr>
          <a:xfrm>
            <a:off x="1432560" y="359898"/>
            <a:ext cx="7406640" cy="1472184"/>
          </a:xfrm>
        </p:spPr>
        <p:txBody>
          <a:bodyPr anchor="b"/>
          <a:lstStyle>
            <a:lvl1pPr algn="l">
              <a:defRPr/>
            </a:lvl1pPr>
            <a:extLst/>
          </a:lstStyle>
          <a:p>
            <a:r>
              <a:rPr kumimoji="0" lang="ru-RU" smtClean="0"/>
              <a:t>Образец заголовка</a:t>
            </a:r>
            <a:endParaRPr kumimoji="0" lang="en-US"/>
          </a:p>
        </p:txBody>
      </p:sp>
      <p:sp>
        <p:nvSpPr>
          <p:cNvPr id="22" name="Подзаголовок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7" name="Дата 6"/>
          <p:cNvSpPr>
            <a:spLocks noGrp="1"/>
          </p:cNvSpPr>
          <p:nvPr>
            <p:ph type="dt" sz="half" idx="10"/>
          </p:nvPr>
        </p:nvSpPr>
        <p:spPr/>
        <p:txBody>
          <a:bodyPr/>
          <a:lstStyle>
            <a:extLst/>
          </a:lstStyle>
          <a:p>
            <a:endParaRPr lang="en-US"/>
          </a:p>
        </p:txBody>
      </p:sp>
      <p:sp>
        <p:nvSpPr>
          <p:cNvPr id="20" name="Нижний колонтитул 19"/>
          <p:cNvSpPr>
            <a:spLocks noGrp="1"/>
          </p:cNvSpPr>
          <p:nvPr>
            <p:ph type="ftr" sz="quarter" idx="11"/>
          </p:nvPr>
        </p:nvSpPr>
        <p:spPr/>
        <p:txBody>
          <a:bodyPr/>
          <a:lstStyle>
            <a:extLst/>
          </a:lstStyle>
          <a:p>
            <a:endParaRPr lang="en-US"/>
          </a:p>
        </p:txBody>
      </p:sp>
      <p:sp>
        <p:nvSpPr>
          <p:cNvPr id="10" name="Номер слайда 9"/>
          <p:cNvSpPr>
            <a:spLocks noGrp="1"/>
          </p:cNvSpPr>
          <p:nvPr>
            <p:ph type="sldNum" sz="quarter" idx="12"/>
          </p:nvPr>
        </p:nvSpPr>
        <p:spPr/>
        <p:txBody>
          <a:bodyPr/>
          <a:lstStyle>
            <a:extLst/>
          </a:lstStyle>
          <a:p>
            <a:fld id="{71E7BF6A-CE98-4D15-8EF4-E6749A3313AB}" type="slidenum">
              <a:rPr lang="en-US" smtClean="0"/>
              <a:pPr/>
              <a:t>‹#›</a:t>
            </a:fld>
            <a:endParaRPr lang="en-US"/>
          </a:p>
        </p:txBody>
      </p:sp>
      <p:sp>
        <p:nvSpPr>
          <p:cNvPr id="8" name="Овал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Овал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endParaRPr lang="en-US"/>
          </a:p>
        </p:txBody>
      </p:sp>
      <p:sp>
        <p:nvSpPr>
          <p:cNvPr id="6" name="Нижний колонтитул 5"/>
          <p:cNvSpPr>
            <a:spLocks noGrp="1"/>
          </p:cNvSpPr>
          <p:nvPr>
            <p:ph type="ftr" sz="quarter" idx="11"/>
          </p:nvPr>
        </p:nvSpPr>
        <p:spPr/>
        <p:txBody>
          <a:bodyPr/>
          <a:lstStyle>
            <a:lvl1pPr>
              <a:defRPr/>
            </a:lvl1pPr>
          </a:lstStyle>
          <a:p>
            <a:endParaRPr lang="en-US"/>
          </a:p>
        </p:txBody>
      </p:sp>
      <p:sp>
        <p:nvSpPr>
          <p:cNvPr id="7" name="Номер слайда 6"/>
          <p:cNvSpPr>
            <a:spLocks noGrp="1"/>
          </p:cNvSpPr>
          <p:nvPr>
            <p:ph type="sldNum" sz="quarter" idx="12"/>
          </p:nvPr>
        </p:nvSpPr>
        <p:spPr/>
        <p:txBody>
          <a:bodyPr/>
          <a:lstStyle>
            <a:lvl1pPr>
              <a:defRPr/>
            </a:lvl1pPr>
          </a:lstStyle>
          <a:p>
            <a:fld id="{616794DF-1F89-4CB1-91E0-BC1236CE6011}" type="slidenum">
              <a:rPr lang="en-US"/>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Содержимое 2"/>
          <p:cNvSpPr>
            <a:spLocks noGrp="1"/>
          </p:cNvSpPr>
          <p:nvPr>
            <p:ph idx="1"/>
          </p:nvPr>
        </p:nvSpPr>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endParaRPr lang="en-US"/>
          </a:p>
        </p:txBody>
      </p:sp>
      <p:sp>
        <p:nvSpPr>
          <p:cNvPr id="5" name="Нижний колонтитул 4"/>
          <p:cNvSpPr>
            <a:spLocks noGrp="1"/>
          </p:cNvSpPr>
          <p:nvPr>
            <p:ph type="ftr" sz="quarter" idx="11"/>
          </p:nvPr>
        </p:nvSpPr>
        <p:spPr/>
        <p:txBody>
          <a:bodyPr/>
          <a:lstStyle>
            <a:extLst/>
          </a:lstStyle>
          <a:p>
            <a:endParaRPr lang="en-US"/>
          </a:p>
        </p:txBody>
      </p:sp>
      <p:sp>
        <p:nvSpPr>
          <p:cNvPr id="6" name="Номер слайда 5"/>
          <p:cNvSpPr>
            <a:spLocks noGrp="1"/>
          </p:cNvSpPr>
          <p:nvPr>
            <p:ph type="sldNum" sz="quarter" idx="12"/>
          </p:nvPr>
        </p:nvSpPr>
        <p:spPr/>
        <p:txBody>
          <a:bodyPr/>
          <a:lstStyle>
            <a:extLst/>
          </a:lstStyle>
          <a:p>
            <a:fld id="{14EDFBE4-3169-403C-858F-36EB0EBBD9A4}" type="slidenum">
              <a:rPr lang="en-US" smtClean="0"/>
              <a:pPr/>
              <a:t>‹#›</a:t>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Прямоугольник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endParaRPr lang="en-US"/>
          </a:p>
        </p:txBody>
      </p:sp>
      <p:sp>
        <p:nvSpPr>
          <p:cNvPr id="5" name="Нижний колонтитул 4"/>
          <p:cNvSpPr>
            <a:spLocks noGrp="1"/>
          </p:cNvSpPr>
          <p:nvPr>
            <p:ph type="ftr" sz="quarter" idx="11"/>
          </p:nvPr>
        </p:nvSpPr>
        <p:spPr/>
        <p:txBody>
          <a:bodyPr/>
          <a:lstStyle>
            <a:extLst/>
          </a:lstStyle>
          <a:p>
            <a:endParaRPr lang="en-US"/>
          </a:p>
        </p:txBody>
      </p:sp>
      <p:sp>
        <p:nvSpPr>
          <p:cNvPr id="6" name="Номер слайда 5"/>
          <p:cNvSpPr>
            <a:spLocks noGrp="1"/>
          </p:cNvSpPr>
          <p:nvPr>
            <p:ph type="sldNum" sz="quarter" idx="12"/>
          </p:nvPr>
        </p:nvSpPr>
        <p:spPr/>
        <p:txBody>
          <a:bodyPr/>
          <a:lstStyle>
            <a:extLst/>
          </a:lstStyle>
          <a:p>
            <a:fld id="{ECB0011E-43A3-4730-9131-0A92F285BD97}" type="slidenum">
              <a:rPr lang="en-US" smtClean="0"/>
              <a:pPr/>
              <a:t>‹#›</a:t>
            </a:fld>
            <a:endParaRPr lang="en-US"/>
          </a:p>
        </p:txBody>
      </p:sp>
      <p:sp>
        <p:nvSpPr>
          <p:cNvPr id="10" name="Прямоугольник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Овал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Овал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5608" y="274320"/>
            <a:ext cx="7498080" cy="1143000"/>
          </a:xfrm>
        </p:spPr>
        <p:txBody>
          <a:bodyPr/>
          <a:lstStyle>
            <a:extLst/>
          </a:lstStyle>
          <a:p>
            <a:r>
              <a:rPr kumimoji="0" lang="ru-RU" smtClean="0"/>
              <a:t>Образец заголовка</a:t>
            </a:r>
            <a:endParaRPr kumimoji="0" lang="en-US"/>
          </a:p>
        </p:txBody>
      </p:sp>
      <p:sp>
        <p:nvSpPr>
          <p:cNvPr id="3" name="Содержимое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endParaRPr lang="en-US"/>
          </a:p>
        </p:txBody>
      </p:sp>
      <p:sp>
        <p:nvSpPr>
          <p:cNvPr id="6" name="Нижний колонтитул 5"/>
          <p:cNvSpPr>
            <a:spLocks noGrp="1"/>
          </p:cNvSpPr>
          <p:nvPr>
            <p:ph type="ftr" sz="quarter" idx="11"/>
          </p:nvPr>
        </p:nvSpPr>
        <p:spPr/>
        <p:txBody>
          <a:bodyPr/>
          <a:lstStyle>
            <a:extLst/>
          </a:lstStyle>
          <a:p>
            <a:endParaRPr lang="en-US"/>
          </a:p>
        </p:txBody>
      </p:sp>
      <p:sp>
        <p:nvSpPr>
          <p:cNvPr id="7" name="Номер слайда 6"/>
          <p:cNvSpPr>
            <a:spLocks noGrp="1"/>
          </p:cNvSpPr>
          <p:nvPr>
            <p:ph type="sldNum" sz="quarter" idx="12"/>
          </p:nvPr>
        </p:nvSpPr>
        <p:spPr/>
        <p:txBody>
          <a:bodyPr/>
          <a:lstStyle>
            <a:extLst/>
          </a:lstStyle>
          <a:p>
            <a:fld id="{52B18D2B-054E-46B3-8F06-2AC2DE2E1EB6}" type="slidenum">
              <a:rPr lang="en-US" smtClean="0"/>
              <a:pPr/>
              <a:t>‹#›</a:t>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endParaRPr lang="en-US"/>
          </a:p>
        </p:txBody>
      </p:sp>
      <p:sp>
        <p:nvSpPr>
          <p:cNvPr id="8" name="Нижний колонтитул 7"/>
          <p:cNvSpPr>
            <a:spLocks noGrp="1"/>
          </p:cNvSpPr>
          <p:nvPr>
            <p:ph type="ftr" sz="quarter" idx="11"/>
          </p:nvPr>
        </p:nvSpPr>
        <p:spPr/>
        <p:txBody>
          <a:bodyPr/>
          <a:lstStyle>
            <a:extLst/>
          </a:lstStyle>
          <a:p>
            <a:endParaRPr lang="en-US"/>
          </a:p>
        </p:txBody>
      </p:sp>
      <p:sp>
        <p:nvSpPr>
          <p:cNvPr id="9" name="Номер слайда 8"/>
          <p:cNvSpPr>
            <a:spLocks noGrp="1"/>
          </p:cNvSpPr>
          <p:nvPr>
            <p:ph type="sldNum" sz="quarter" idx="12"/>
          </p:nvPr>
        </p:nvSpPr>
        <p:spPr/>
        <p:txBody>
          <a:bodyPr/>
          <a:lstStyle>
            <a:extLst/>
          </a:lstStyle>
          <a:p>
            <a:fld id="{06B61DA5-7EA1-4620-9AA6-D4B2CF82D00E}" type="slidenum">
              <a:rPr lang="en-US" smtClean="0"/>
              <a:pPr/>
              <a:t>‹#›</a:t>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5608" y="274320"/>
            <a:ext cx="7498080" cy="1143000"/>
          </a:xfrm>
        </p:spPr>
        <p:txBody>
          <a:bodyPr anchor="ct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endParaRPr lang="en-US"/>
          </a:p>
        </p:txBody>
      </p:sp>
      <p:sp>
        <p:nvSpPr>
          <p:cNvPr id="4" name="Нижний колонтитул 3"/>
          <p:cNvSpPr>
            <a:spLocks noGrp="1"/>
          </p:cNvSpPr>
          <p:nvPr>
            <p:ph type="ftr" sz="quarter" idx="11"/>
          </p:nvPr>
        </p:nvSpPr>
        <p:spPr/>
        <p:txBody>
          <a:bodyPr/>
          <a:lstStyle>
            <a:extLst/>
          </a:lstStyle>
          <a:p>
            <a:endParaRPr lang="en-US"/>
          </a:p>
        </p:txBody>
      </p:sp>
      <p:sp>
        <p:nvSpPr>
          <p:cNvPr id="5" name="Номер слайда 4"/>
          <p:cNvSpPr>
            <a:spLocks noGrp="1"/>
          </p:cNvSpPr>
          <p:nvPr>
            <p:ph type="sldNum" sz="quarter" idx="12"/>
          </p:nvPr>
        </p:nvSpPr>
        <p:spPr/>
        <p:txBody>
          <a:bodyPr/>
          <a:lstStyle>
            <a:extLst/>
          </a:lstStyle>
          <a:p>
            <a:fld id="{10444C27-553A-4884-BC1D-14ADFD8E048F}" type="slidenum">
              <a:rPr lang="en-US" smtClean="0"/>
              <a:pPr/>
              <a:t>‹#›</a:t>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Прямоугольник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Дата 1"/>
          <p:cNvSpPr>
            <a:spLocks noGrp="1"/>
          </p:cNvSpPr>
          <p:nvPr>
            <p:ph type="dt" sz="half" idx="10"/>
          </p:nvPr>
        </p:nvSpPr>
        <p:spPr/>
        <p:txBody>
          <a:bodyPr/>
          <a:lstStyle>
            <a:extLst/>
          </a:lstStyle>
          <a:p>
            <a:endParaRPr lang="en-US"/>
          </a:p>
        </p:txBody>
      </p:sp>
      <p:sp>
        <p:nvSpPr>
          <p:cNvPr id="3" name="Нижний колонтитул 2"/>
          <p:cNvSpPr>
            <a:spLocks noGrp="1"/>
          </p:cNvSpPr>
          <p:nvPr>
            <p:ph type="ftr" sz="quarter" idx="11"/>
          </p:nvPr>
        </p:nvSpPr>
        <p:spPr/>
        <p:txBody>
          <a:bodyPr/>
          <a:lstStyle>
            <a:extLst/>
          </a:lstStyle>
          <a:p>
            <a:endParaRPr lang="en-US"/>
          </a:p>
        </p:txBody>
      </p:sp>
      <p:sp>
        <p:nvSpPr>
          <p:cNvPr id="4" name="Номер слайда 3"/>
          <p:cNvSpPr>
            <a:spLocks noGrp="1"/>
          </p:cNvSpPr>
          <p:nvPr>
            <p:ph type="sldNum" sz="quarter" idx="12"/>
          </p:nvPr>
        </p:nvSpPr>
        <p:spPr/>
        <p:txBody>
          <a:bodyPr/>
          <a:lstStyle>
            <a:extLst/>
          </a:lstStyle>
          <a:p>
            <a:fld id="{00C503E3-5B32-4306-81A5-83D1A9D6580D}" type="slidenum">
              <a:rPr lang="en-US" smtClean="0"/>
              <a:pPr/>
              <a:t>‹#›</a:t>
            </a:fld>
            <a:endParaRPr lang="en-US"/>
          </a:p>
        </p:txBody>
      </p:sp>
      <p:sp>
        <p:nvSpPr>
          <p:cNvPr id="6" name="Прямоугольник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ru-RU" smtClean="0"/>
              <a:t>Образец текста</a:t>
            </a:r>
          </a:p>
        </p:txBody>
      </p:sp>
      <p:sp>
        <p:nvSpPr>
          <p:cNvPr id="4" name="Содержимое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endParaRPr lang="en-US"/>
          </a:p>
        </p:txBody>
      </p:sp>
      <p:sp>
        <p:nvSpPr>
          <p:cNvPr id="6" name="Нижний колонтитул 5"/>
          <p:cNvSpPr>
            <a:spLocks noGrp="1"/>
          </p:cNvSpPr>
          <p:nvPr>
            <p:ph type="ftr" sz="quarter" idx="11"/>
          </p:nvPr>
        </p:nvSpPr>
        <p:spPr/>
        <p:txBody>
          <a:bodyPr/>
          <a:lstStyle>
            <a:extLst/>
          </a:lstStyle>
          <a:p>
            <a:endParaRPr lang="en-US"/>
          </a:p>
        </p:txBody>
      </p:sp>
      <p:sp>
        <p:nvSpPr>
          <p:cNvPr id="7" name="Номер слайда 6"/>
          <p:cNvSpPr>
            <a:spLocks noGrp="1"/>
          </p:cNvSpPr>
          <p:nvPr>
            <p:ph type="sldNum" sz="quarter" idx="12"/>
          </p:nvPr>
        </p:nvSpPr>
        <p:spPr/>
        <p:txBody>
          <a:bodyPr/>
          <a:lstStyle>
            <a:extLst/>
          </a:lstStyle>
          <a:p>
            <a:fld id="{4B8B6461-AD52-4982-A88D-BF0D797DA5C6}" type="slidenum">
              <a:rPr lang="en-US" smtClean="0"/>
              <a:pPr/>
              <a:t>‹#›</a:t>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ru-RU" smtClean="0"/>
              <a:t>Образец заголовка</a:t>
            </a:r>
            <a:endParaRPr kumimoji="0" lang="en-US"/>
          </a:p>
        </p:txBody>
      </p:sp>
      <p:sp>
        <p:nvSpPr>
          <p:cNvPr id="5" name="Дата 4"/>
          <p:cNvSpPr>
            <a:spLocks noGrp="1"/>
          </p:cNvSpPr>
          <p:nvPr>
            <p:ph type="dt" sz="half" idx="10"/>
          </p:nvPr>
        </p:nvSpPr>
        <p:spPr/>
        <p:txBody>
          <a:bodyPr/>
          <a:lstStyle>
            <a:extLst/>
          </a:lstStyle>
          <a:p>
            <a:endParaRPr lang="en-US"/>
          </a:p>
        </p:txBody>
      </p:sp>
      <p:sp>
        <p:nvSpPr>
          <p:cNvPr id="6" name="Нижний колонтитул 5"/>
          <p:cNvSpPr>
            <a:spLocks noGrp="1"/>
          </p:cNvSpPr>
          <p:nvPr>
            <p:ph type="ftr" sz="quarter" idx="11"/>
          </p:nvPr>
        </p:nvSpPr>
        <p:spPr/>
        <p:txBody>
          <a:bodyPr/>
          <a:lstStyle>
            <a:extLst/>
          </a:lstStyle>
          <a:p>
            <a:endParaRPr lang="en-US"/>
          </a:p>
        </p:txBody>
      </p:sp>
      <p:sp>
        <p:nvSpPr>
          <p:cNvPr id="7" name="Номер слайда 6"/>
          <p:cNvSpPr>
            <a:spLocks noGrp="1"/>
          </p:cNvSpPr>
          <p:nvPr>
            <p:ph type="sldNum" sz="quarter" idx="12"/>
          </p:nvPr>
        </p:nvSpPr>
        <p:spPr/>
        <p:txBody>
          <a:bodyPr/>
          <a:lstStyle>
            <a:extLst/>
          </a:lstStyle>
          <a:p>
            <a:fld id="{7D2B3E91-D70D-4A78-A121-C28B353FA47D}" type="slidenum">
              <a:rPr lang="en-US" smtClean="0"/>
              <a:pPr/>
              <a:t>‹#›</a:t>
            </a:fld>
            <a:endParaRPr lang="en-US"/>
          </a:p>
        </p:txBody>
      </p:sp>
      <p:sp>
        <p:nvSpPr>
          <p:cNvPr id="8" name="Прямоугольник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Рисунок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ru-RU" smtClean="0"/>
              <a:t>Вставка рисунка</a:t>
            </a:r>
            <a:endParaRPr kumimoji="0" lang="en-US" dirty="0"/>
          </a:p>
        </p:txBody>
      </p:sp>
      <p:sp>
        <p:nvSpPr>
          <p:cNvPr id="9" name="Блок-схема: процесс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Блок-схема: процесс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Текст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ru-RU" smtClean="0"/>
              <a:t>Образец текста</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endParaRPr lang="en-US"/>
          </a:p>
        </p:txBody>
      </p:sp>
      <p:sp>
        <p:nvSpPr>
          <p:cNvPr id="5" name="Нижний колонтитул 4"/>
          <p:cNvSpPr>
            <a:spLocks noGrp="1"/>
          </p:cNvSpPr>
          <p:nvPr>
            <p:ph type="ftr" sz="quarter" idx="11"/>
          </p:nvPr>
        </p:nvSpPr>
        <p:spPr/>
        <p:txBody>
          <a:bodyPr/>
          <a:lstStyle>
            <a:extLst/>
          </a:lstStyle>
          <a:p>
            <a:endParaRPr lang="en-US"/>
          </a:p>
        </p:txBody>
      </p:sp>
      <p:sp>
        <p:nvSpPr>
          <p:cNvPr id="6" name="Номер слайда 5"/>
          <p:cNvSpPr>
            <a:spLocks noGrp="1"/>
          </p:cNvSpPr>
          <p:nvPr>
            <p:ph type="sldNum" sz="quarter" idx="12"/>
          </p:nvPr>
        </p:nvSpPr>
        <p:spPr/>
        <p:txBody>
          <a:bodyPr/>
          <a:lstStyle>
            <a:extLst/>
          </a:lstStyle>
          <a:p>
            <a:fld id="{E6F54C5D-F546-4159-9924-AADB0550767E}" type="slidenum">
              <a:rPr lang="en-US" smtClean="0"/>
              <a:pPr/>
              <a:t>‹#›</a:t>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8000" y="274639"/>
            <a:ext cx="1828800" cy="5851525"/>
          </a:xfrm>
        </p:spPr>
        <p:txBody>
          <a:bodyPr vert="eaVe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1143000" y="274640"/>
            <a:ext cx="5562600" cy="5851525"/>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endParaRPr lang="en-US"/>
          </a:p>
        </p:txBody>
      </p:sp>
      <p:sp>
        <p:nvSpPr>
          <p:cNvPr id="5" name="Нижний колонтитул 4"/>
          <p:cNvSpPr>
            <a:spLocks noGrp="1"/>
          </p:cNvSpPr>
          <p:nvPr>
            <p:ph type="ftr" sz="quarter" idx="11"/>
          </p:nvPr>
        </p:nvSpPr>
        <p:spPr/>
        <p:txBody>
          <a:bodyPr/>
          <a:lstStyle>
            <a:extLst/>
          </a:lstStyle>
          <a:p>
            <a:endParaRPr lang="en-US"/>
          </a:p>
        </p:txBody>
      </p:sp>
      <p:sp>
        <p:nvSpPr>
          <p:cNvPr id="6" name="Номер слайда 5"/>
          <p:cNvSpPr>
            <a:spLocks noGrp="1"/>
          </p:cNvSpPr>
          <p:nvPr>
            <p:ph type="sldNum" sz="quarter" idx="12"/>
          </p:nvPr>
        </p:nvSpPr>
        <p:spPr/>
        <p:txBody>
          <a:bodyPr/>
          <a:lstStyle>
            <a:extLst/>
          </a:lstStyle>
          <a:p>
            <a:fld id="{CEDB68B3-637F-4CE8-8625-6E284A2F1A6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6.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7.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8.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11430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nvPr>
        </p:nvSpPr>
        <p:spPr bwMode="auto">
          <a:xfrm>
            <a:off x="1524000" y="1600200"/>
            <a:ext cx="7467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6" name="Rectangle 4"/>
          <p:cNvSpPr>
            <a:spLocks noGrp="1" noChangeArrowheads="1"/>
          </p:cNvSpPr>
          <p:nvPr>
            <p:ph type="dt" sz="half" idx="2"/>
          </p:nvPr>
        </p:nvSpPr>
        <p:spPr bwMode="auto">
          <a:xfrm>
            <a:off x="1524000" y="6245225"/>
            <a:ext cx="1752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8197" name="Rectangle 5"/>
          <p:cNvSpPr>
            <a:spLocks noGrp="1" noChangeArrowheads="1"/>
          </p:cNvSpPr>
          <p:nvPr>
            <p:ph type="ftr" sz="quarter" idx="3"/>
          </p:nvPr>
        </p:nvSpPr>
        <p:spPr bwMode="auto">
          <a:xfrm>
            <a:off x="38100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8198" name="Rectangle 6"/>
          <p:cNvSpPr>
            <a:spLocks noGrp="1" noChangeArrowheads="1"/>
          </p:cNvSpPr>
          <p:nvPr>
            <p:ph type="sldNum" sz="quarter" idx="4"/>
          </p:nvPr>
        </p:nvSpPr>
        <p:spPr bwMode="auto">
          <a:xfrm>
            <a:off x="6858000" y="62484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03F560A6-532F-423C-B188-E5F08CC4CA7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143000" y="19050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Rectangle 3"/>
          <p:cNvSpPr>
            <a:spLocks noGrp="1" noChangeArrowheads="1"/>
          </p:cNvSpPr>
          <p:nvPr>
            <p:ph type="body" idx="1"/>
          </p:nvPr>
        </p:nvSpPr>
        <p:spPr bwMode="auto">
          <a:xfrm>
            <a:off x="1676400" y="2941638"/>
            <a:ext cx="7162800" cy="3078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0" name="Rectangle 4"/>
          <p:cNvSpPr>
            <a:spLocks noGrp="1" noChangeArrowheads="1"/>
          </p:cNvSpPr>
          <p:nvPr>
            <p:ph type="dt" sz="half" idx="2"/>
          </p:nvPr>
        </p:nvSpPr>
        <p:spPr bwMode="auto">
          <a:xfrm>
            <a:off x="11430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9221" name="Rectangle 5"/>
          <p:cNvSpPr>
            <a:spLocks noGrp="1" noChangeArrowheads="1"/>
          </p:cNvSpPr>
          <p:nvPr>
            <p:ph type="ftr" sz="quarter" idx="3"/>
          </p:nvPr>
        </p:nvSpPr>
        <p:spPr bwMode="auto">
          <a:xfrm>
            <a:off x="38100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9222" name="Rectangle 6"/>
          <p:cNvSpPr>
            <a:spLocks noGrp="1" noChangeArrowheads="1"/>
          </p:cNvSpPr>
          <p:nvPr>
            <p:ph type="sldNum" sz="quarter" idx="4"/>
          </p:nvPr>
        </p:nvSpPr>
        <p:spPr bwMode="auto">
          <a:xfrm>
            <a:off x="72390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9664AAA-14A5-4814-8863-515FBB22BD8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ctr" rtl="0" fontAlgn="base">
        <a:spcBef>
          <a:spcPct val="0"/>
        </a:spcBef>
        <a:spcAft>
          <a:spcPct val="0"/>
        </a:spcAft>
        <a:defRPr sz="4000">
          <a:solidFill>
            <a:schemeClr val="tx2"/>
          </a:solidFill>
          <a:latin typeface="+mj-lt"/>
          <a:ea typeface="+mj-ea"/>
          <a:cs typeface="+mj-cs"/>
        </a:defRPr>
      </a:lvl1pPr>
      <a:lvl2pPr algn="ctr" rtl="0" fontAlgn="base">
        <a:spcBef>
          <a:spcPct val="0"/>
        </a:spcBef>
        <a:spcAft>
          <a:spcPct val="0"/>
        </a:spcAft>
        <a:defRPr sz="4000">
          <a:solidFill>
            <a:schemeClr val="tx2"/>
          </a:solidFill>
          <a:latin typeface="Arial" charset="0"/>
        </a:defRPr>
      </a:lvl2pPr>
      <a:lvl3pPr algn="ctr" rtl="0" fontAlgn="base">
        <a:spcBef>
          <a:spcPct val="0"/>
        </a:spcBef>
        <a:spcAft>
          <a:spcPct val="0"/>
        </a:spcAft>
        <a:defRPr sz="4000">
          <a:solidFill>
            <a:schemeClr val="tx2"/>
          </a:solidFill>
          <a:latin typeface="Arial" charset="0"/>
        </a:defRPr>
      </a:lvl3pPr>
      <a:lvl4pPr algn="ctr" rtl="0" fontAlgn="base">
        <a:spcBef>
          <a:spcPct val="0"/>
        </a:spcBef>
        <a:spcAft>
          <a:spcPct val="0"/>
        </a:spcAft>
        <a:defRPr sz="4000">
          <a:solidFill>
            <a:schemeClr val="tx2"/>
          </a:solidFill>
          <a:latin typeface="Arial" charset="0"/>
        </a:defRPr>
      </a:lvl4pPr>
      <a:lvl5pPr algn="ctr" rtl="0" fontAlgn="base">
        <a:spcBef>
          <a:spcPct val="0"/>
        </a:spcBef>
        <a:spcAft>
          <a:spcPct val="0"/>
        </a:spcAft>
        <a:defRPr sz="40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ctr" rtl="0" fontAlgn="base">
        <a:spcBef>
          <a:spcPct val="20000"/>
        </a:spcBef>
        <a:spcAft>
          <a:spcPct val="0"/>
        </a:spcAft>
        <a:buChar char="•"/>
        <a:defRPr sz="3200">
          <a:solidFill>
            <a:schemeClr val="tx1"/>
          </a:solidFill>
          <a:latin typeface="+mn-lt"/>
          <a:ea typeface="+mn-ea"/>
          <a:cs typeface="+mn-cs"/>
        </a:defRPr>
      </a:lvl1pPr>
      <a:lvl2pPr marL="742950" indent="-285750" algn="ctr" rtl="0" fontAlgn="base">
        <a:spcBef>
          <a:spcPct val="20000"/>
        </a:spcBef>
        <a:spcAft>
          <a:spcPct val="0"/>
        </a:spcAft>
        <a:buChar char="–"/>
        <a:defRPr sz="2800">
          <a:solidFill>
            <a:schemeClr val="tx1"/>
          </a:solidFill>
          <a:latin typeface="+mn-lt"/>
        </a:defRPr>
      </a:lvl2pPr>
      <a:lvl3pPr marL="1143000" indent="-228600" algn="ctr" rtl="0" fontAlgn="base">
        <a:spcBef>
          <a:spcPct val="20000"/>
        </a:spcBef>
        <a:spcAft>
          <a:spcPct val="0"/>
        </a:spcAft>
        <a:buChar char="•"/>
        <a:defRPr sz="2400">
          <a:solidFill>
            <a:schemeClr val="tx1"/>
          </a:solidFill>
          <a:latin typeface="+mn-lt"/>
        </a:defRPr>
      </a:lvl3pPr>
      <a:lvl4pPr marL="1600200" indent="-228600" algn="ctr" rtl="0" fontAlgn="base">
        <a:spcBef>
          <a:spcPct val="20000"/>
        </a:spcBef>
        <a:spcAft>
          <a:spcPct val="0"/>
        </a:spcAft>
        <a:buChar char="–"/>
        <a:defRPr sz="2000">
          <a:solidFill>
            <a:schemeClr val="tx1"/>
          </a:solidFill>
          <a:latin typeface="+mn-lt"/>
        </a:defRPr>
      </a:lvl4pPr>
      <a:lvl5pPr marL="2057400" indent="-228600" algn="ctr" rtl="0" fontAlgn="base">
        <a:spcBef>
          <a:spcPct val="20000"/>
        </a:spcBef>
        <a:spcAft>
          <a:spcPct val="0"/>
        </a:spcAft>
        <a:buChar char="»"/>
        <a:defRPr sz="2000">
          <a:solidFill>
            <a:schemeClr val="tx1"/>
          </a:solidFill>
          <a:latin typeface="+mn-lt"/>
        </a:defRPr>
      </a:lvl5pPr>
      <a:lvl6pPr marL="2514600" indent="-228600" algn="ctr" rtl="0" fontAlgn="base">
        <a:spcBef>
          <a:spcPct val="20000"/>
        </a:spcBef>
        <a:spcAft>
          <a:spcPct val="0"/>
        </a:spcAft>
        <a:buChar char="»"/>
        <a:defRPr sz="2000">
          <a:solidFill>
            <a:schemeClr val="tx1"/>
          </a:solidFill>
          <a:latin typeface="+mn-lt"/>
        </a:defRPr>
      </a:lvl6pPr>
      <a:lvl7pPr marL="2971800" indent="-228600" algn="ctr" rtl="0" fontAlgn="base">
        <a:spcBef>
          <a:spcPct val="20000"/>
        </a:spcBef>
        <a:spcAft>
          <a:spcPct val="0"/>
        </a:spcAft>
        <a:buChar char="»"/>
        <a:defRPr sz="2000">
          <a:solidFill>
            <a:schemeClr val="tx1"/>
          </a:solidFill>
          <a:latin typeface="+mn-lt"/>
        </a:defRPr>
      </a:lvl7pPr>
      <a:lvl8pPr marL="3429000" indent="-228600" algn="ctr" rtl="0" fontAlgn="base">
        <a:spcBef>
          <a:spcPct val="20000"/>
        </a:spcBef>
        <a:spcAft>
          <a:spcPct val="0"/>
        </a:spcAft>
        <a:buChar char="»"/>
        <a:defRPr sz="2000">
          <a:solidFill>
            <a:schemeClr val="tx1"/>
          </a:solidFill>
          <a:latin typeface="+mn-lt"/>
        </a:defRPr>
      </a:lvl8pPr>
      <a:lvl9pPr marL="3886200" indent="-228600" algn="ctr"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1430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43" name="Rectangle 3"/>
          <p:cNvSpPr>
            <a:spLocks noGrp="1" noChangeArrowheads="1"/>
          </p:cNvSpPr>
          <p:nvPr>
            <p:ph type="body" idx="1"/>
          </p:nvPr>
        </p:nvSpPr>
        <p:spPr bwMode="auto">
          <a:xfrm>
            <a:off x="11430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44" name="Rectangle 4"/>
          <p:cNvSpPr>
            <a:spLocks noGrp="1" noChangeArrowheads="1"/>
          </p:cNvSpPr>
          <p:nvPr>
            <p:ph type="dt" sz="half" idx="2"/>
          </p:nvPr>
        </p:nvSpPr>
        <p:spPr bwMode="auto">
          <a:xfrm>
            <a:off x="11430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45" name="Rectangle 5"/>
          <p:cNvSpPr>
            <a:spLocks noGrp="1" noChangeArrowheads="1"/>
          </p:cNvSpPr>
          <p:nvPr>
            <p:ph type="ftr" sz="quarter" idx="3"/>
          </p:nvPr>
        </p:nvSpPr>
        <p:spPr bwMode="auto">
          <a:xfrm>
            <a:off x="38100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246" name="Rectangle 6"/>
          <p:cNvSpPr>
            <a:spLocks noGrp="1" noChangeArrowheads="1"/>
          </p:cNvSpPr>
          <p:nvPr>
            <p:ph type="sldNum" sz="quarter" idx="4"/>
          </p:nvPr>
        </p:nvSpPr>
        <p:spPr bwMode="auto">
          <a:xfrm>
            <a:off x="72390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2810D1B-4977-4912-BD3E-3F5B9899C57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11430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1267" name="Rectangle 3"/>
          <p:cNvSpPr>
            <a:spLocks noGrp="1" noChangeArrowheads="1"/>
          </p:cNvSpPr>
          <p:nvPr>
            <p:ph type="body" idx="1"/>
          </p:nvPr>
        </p:nvSpPr>
        <p:spPr bwMode="auto">
          <a:xfrm>
            <a:off x="1524000" y="1600200"/>
            <a:ext cx="7467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268" name="Rectangle 4"/>
          <p:cNvSpPr>
            <a:spLocks noGrp="1" noChangeArrowheads="1"/>
          </p:cNvSpPr>
          <p:nvPr>
            <p:ph type="dt" sz="half" idx="2"/>
          </p:nvPr>
        </p:nvSpPr>
        <p:spPr bwMode="auto">
          <a:xfrm>
            <a:off x="1524000" y="6245225"/>
            <a:ext cx="1752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1269" name="Rectangle 5"/>
          <p:cNvSpPr>
            <a:spLocks noGrp="1" noChangeArrowheads="1"/>
          </p:cNvSpPr>
          <p:nvPr>
            <p:ph type="ftr" sz="quarter" idx="3"/>
          </p:nvPr>
        </p:nvSpPr>
        <p:spPr bwMode="auto">
          <a:xfrm>
            <a:off x="38100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1270" name="Rectangle 6"/>
          <p:cNvSpPr>
            <a:spLocks noGrp="1" noChangeArrowheads="1"/>
          </p:cNvSpPr>
          <p:nvPr>
            <p:ph type="sldNum" sz="quarter" idx="4"/>
          </p:nvPr>
        </p:nvSpPr>
        <p:spPr bwMode="auto">
          <a:xfrm>
            <a:off x="6858000" y="62484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7E60BCA-FC31-4C03-89D0-B6F0F899FCE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1143000" y="19050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2291" name="Rectangle 3"/>
          <p:cNvSpPr>
            <a:spLocks noGrp="1" noChangeArrowheads="1"/>
          </p:cNvSpPr>
          <p:nvPr>
            <p:ph type="body" idx="1"/>
          </p:nvPr>
        </p:nvSpPr>
        <p:spPr bwMode="auto">
          <a:xfrm>
            <a:off x="1676400" y="2941638"/>
            <a:ext cx="7162800" cy="3078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292" name="Rectangle 4"/>
          <p:cNvSpPr>
            <a:spLocks noGrp="1" noChangeArrowheads="1"/>
          </p:cNvSpPr>
          <p:nvPr>
            <p:ph type="dt" sz="half" idx="2"/>
          </p:nvPr>
        </p:nvSpPr>
        <p:spPr bwMode="auto">
          <a:xfrm>
            <a:off x="11430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2293" name="Rectangle 5"/>
          <p:cNvSpPr>
            <a:spLocks noGrp="1" noChangeArrowheads="1"/>
          </p:cNvSpPr>
          <p:nvPr>
            <p:ph type="ftr" sz="quarter" idx="3"/>
          </p:nvPr>
        </p:nvSpPr>
        <p:spPr bwMode="auto">
          <a:xfrm>
            <a:off x="38100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2294" name="Rectangle 6"/>
          <p:cNvSpPr>
            <a:spLocks noGrp="1" noChangeArrowheads="1"/>
          </p:cNvSpPr>
          <p:nvPr>
            <p:ph type="sldNum" sz="quarter" idx="4"/>
          </p:nvPr>
        </p:nvSpPr>
        <p:spPr bwMode="auto">
          <a:xfrm>
            <a:off x="72390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DB8F101-94D8-4F93-B324-CF023313F36C}"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ctr" rtl="0" fontAlgn="base">
        <a:spcBef>
          <a:spcPct val="0"/>
        </a:spcBef>
        <a:spcAft>
          <a:spcPct val="0"/>
        </a:spcAft>
        <a:defRPr sz="4000">
          <a:solidFill>
            <a:schemeClr val="tx2"/>
          </a:solidFill>
          <a:latin typeface="+mj-lt"/>
          <a:ea typeface="+mj-ea"/>
          <a:cs typeface="+mj-cs"/>
        </a:defRPr>
      </a:lvl1pPr>
      <a:lvl2pPr algn="ctr" rtl="0" fontAlgn="base">
        <a:spcBef>
          <a:spcPct val="0"/>
        </a:spcBef>
        <a:spcAft>
          <a:spcPct val="0"/>
        </a:spcAft>
        <a:defRPr sz="4000">
          <a:solidFill>
            <a:schemeClr val="tx2"/>
          </a:solidFill>
          <a:latin typeface="Arial" charset="0"/>
        </a:defRPr>
      </a:lvl2pPr>
      <a:lvl3pPr algn="ctr" rtl="0" fontAlgn="base">
        <a:spcBef>
          <a:spcPct val="0"/>
        </a:spcBef>
        <a:spcAft>
          <a:spcPct val="0"/>
        </a:spcAft>
        <a:defRPr sz="4000">
          <a:solidFill>
            <a:schemeClr val="tx2"/>
          </a:solidFill>
          <a:latin typeface="Arial" charset="0"/>
        </a:defRPr>
      </a:lvl3pPr>
      <a:lvl4pPr algn="ctr" rtl="0" fontAlgn="base">
        <a:spcBef>
          <a:spcPct val="0"/>
        </a:spcBef>
        <a:spcAft>
          <a:spcPct val="0"/>
        </a:spcAft>
        <a:defRPr sz="4000">
          <a:solidFill>
            <a:schemeClr val="tx2"/>
          </a:solidFill>
          <a:latin typeface="Arial" charset="0"/>
        </a:defRPr>
      </a:lvl4pPr>
      <a:lvl5pPr algn="ctr" rtl="0" fontAlgn="base">
        <a:spcBef>
          <a:spcPct val="0"/>
        </a:spcBef>
        <a:spcAft>
          <a:spcPct val="0"/>
        </a:spcAft>
        <a:defRPr sz="40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ctr" rtl="0" fontAlgn="base">
        <a:spcBef>
          <a:spcPct val="20000"/>
        </a:spcBef>
        <a:spcAft>
          <a:spcPct val="0"/>
        </a:spcAft>
        <a:buChar char="•"/>
        <a:defRPr sz="3200">
          <a:solidFill>
            <a:schemeClr val="tx1"/>
          </a:solidFill>
          <a:latin typeface="+mn-lt"/>
          <a:ea typeface="+mn-ea"/>
          <a:cs typeface="+mn-cs"/>
        </a:defRPr>
      </a:lvl1pPr>
      <a:lvl2pPr marL="742950" indent="-285750" algn="ctr" rtl="0" fontAlgn="base">
        <a:spcBef>
          <a:spcPct val="20000"/>
        </a:spcBef>
        <a:spcAft>
          <a:spcPct val="0"/>
        </a:spcAft>
        <a:buChar char="–"/>
        <a:defRPr sz="2800">
          <a:solidFill>
            <a:schemeClr val="tx1"/>
          </a:solidFill>
          <a:latin typeface="+mn-lt"/>
        </a:defRPr>
      </a:lvl2pPr>
      <a:lvl3pPr marL="1143000" indent="-228600" algn="ctr" rtl="0" fontAlgn="base">
        <a:spcBef>
          <a:spcPct val="20000"/>
        </a:spcBef>
        <a:spcAft>
          <a:spcPct val="0"/>
        </a:spcAft>
        <a:buChar char="•"/>
        <a:defRPr sz="2400">
          <a:solidFill>
            <a:schemeClr val="tx1"/>
          </a:solidFill>
          <a:latin typeface="+mn-lt"/>
        </a:defRPr>
      </a:lvl3pPr>
      <a:lvl4pPr marL="1600200" indent="-228600" algn="ctr" rtl="0" fontAlgn="base">
        <a:spcBef>
          <a:spcPct val="20000"/>
        </a:spcBef>
        <a:spcAft>
          <a:spcPct val="0"/>
        </a:spcAft>
        <a:buChar char="–"/>
        <a:defRPr sz="2000">
          <a:solidFill>
            <a:schemeClr val="tx1"/>
          </a:solidFill>
          <a:latin typeface="+mn-lt"/>
        </a:defRPr>
      </a:lvl4pPr>
      <a:lvl5pPr marL="2057400" indent="-228600" algn="ctr" rtl="0" fontAlgn="base">
        <a:spcBef>
          <a:spcPct val="20000"/>
        </a:spcBef>
        <a:spcAft>
          <a:spcPct val="0"/>
        </a:spcAft>
        <a:buChar char="»"/>
        <a:defRPr sz="2000">
          <a:solidFill>
            <a:schemeClr val="tx1"/>
          </a:solidFill>
          <a:latin typeface="+mn-lt"/>
        </a:defRPr>
      </a:lvl5pPr>
      <a:lvl6pPr marL="2514600" indent="-228600" algn="ctr" rtl="0" fontAlgn="base">
        <a:spcBef>
          <a:spcPct val="20000"/>
        </a:spcBef>
        <a:spcAft>
          <a:spcPct val="0"/>
        </a:spcAft>
        <a:buChar char="»"/>
        <a:defRPr sz="2000">
          <a:solidFill>
            <a:schemeClr val="tx1"/>
          </a:solidFill>
          <a:latin typeface="+mn-lt"/>
        </a:defRPr>
      </a:lvl6pPr>
      <a:lvl7pPr marL="2971800" indent="-228600" algn="ctr" rtl="0" fontAlgn="base">
        <a:spcBef>
          <a:spcPct val="20000"/>
        </a:spcBef>
        <a:spcAft>
          <a:spcPct val="0"/>
        </a:spcAft>
        <a:buChar char="»"/>
        <a:defRPr sz="2000">
          <a:solidFill>
            <a:schemeClr val="tx1"/>
          </a:solidFill>
          <a:latin typeface="+mn-lt"/>
        </a:defRPr>
      </a:lvl7pPr>
      <a:lvl8pPr marL="3429000" indent="-228600" algn="ctr" rtl="0" fontAlgn="base">
        <a:spcBef>
          <a:spcPct val="20000"/>
        </a:spcBef>
        <a:spcAft>
          <a:spcPct val="0"/>
        </a:spcAft>
        <a:buChar char="»"/>
        <a:defRPr sz="2000">
          <a:solidFill>
            <a:schemeClr val="tx1"/>
          </a:solidFill>
          <a:latin typeface="+mn-lt"/>
        </a:defRPr>
      </a:lvl8pPr>
      <a:lvl9pPr marL="3886200" indent="-228600" algn="ctr"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11430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11430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3316" name="Rectangle 4"/>
          <p:cNvSpPr>
            <a:spLocks noGrp="1" noChangeArrowheads="1"/>
          </p:cNvSpPr>
          <p:nvPr>
            <p:ph type="dt" sz="half" idx="2"/>
          </p:nvPr>
        </p:nvSpPr>
        <p:spPr bwMode="auto">
          <a:xfrm>
            <a:off x="11430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3317" name="Rectangle 5"/>
          <p:cNvSpPr>
            <a:spLocks noGrp="1" noChangeArrowheads="1"/>
          </p:cNvSpPr>
          <p:nvPr>
            <p:ph type="ftr" sz="quarter" idx="3"/>
          </p:nvPr>
        </p:nvSpPr>
        <p:spPr bwMode="auto">
          <a:xfrm>
            <a:off x="38100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3318" name="Rectangle 6"/>
          <p:cNvSpPr>
            <a:spLocks noGrp="1" noChangeArrowheads="1"/>
          </p:cNvSpPr>
          <p:nvPr>
            <p:ph type="sldNum" sz="quarter" idx="4"/>
          </p:nvPr>
        </p:nvSpPr>
        <p:spPr bwMode="auto">
          <a:xfrm>
            <a:off x="72390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9CD93A1-22D9-493E-959D-C6108C407FFE}"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11430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339" name="Rectangle 3"/>
          <p:cNvSpPr>
            <a:spLocks noGrp="1" noChangeArrowheads="1"/>
          </p:cNvSpPr>
          <p:nvPr>
            <p:ph type="body" idx="1"/>
          </p:nvPr>
        </p:nvSpPr>
        <p:spPr bwMode="auto">
          <a:xfrm>
            <a:off x="1524000" y="1600200"/>
            <a:ext cx="7467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340" name="Rectangle 4"/>
          <p:cNvSpPr>
            <a:spLocks noGrp="1" noChangeArrowheads="1"/>
          </p:cNvSpPr>
          <p:nvPr>
            <p:ph type="dt" sz="half" idx="2"/>
          </p:nvPr>
        </p:nvSpPr>
        <p:spPr bwMode="auto">
          <a:xfrm>
            <a:off x="1524000" y="6245225"/>
            <a:ext cx="1752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4341" name="Rectangle 5"/>
          <p:cNvSpPr>
            <a:spLocks noGrp="1" noChangeArrowheads="1"/>
          </p:cNvSpPr>
          <p:nvPr>
            <p:ph type="ftr" sz="quarter" idx="3"/>
          </p:nvPr>
        </p:nvSpPr>
        <p:spPr bwMode="auto">
          <a:xfrm>
            <a:off x="38100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4342" name="Rectangle 6"/>
          <p:cNvSpPr>
            <a:spLocks noGrp="1" noChangeArrowheads="1"/>
          </p:cNvSpPr>
          <p:nvPr>
            <p:ph type="sldNum" sz="quarter" idx="4"/>
          </p:nvPr>
        </p:nvSpPr>
        <p:spPr bwMode="auto">
          <a:xfrm>
            <a:off x="6858000" y="62484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1AE15862-3131-4BCB-8655-2565D399B2A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1143000" y="19050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5363" name="Rectangle 3"/>
          <p:cNvSpPr>
            <a:spLocks noGrp="1" noChangeArrowheads="1"/>
          </p:cNvSpPr>
          <p:nvPr>
            <p:ph type="body" idx="1"/>
          </p:nvPr>
        </p:nvSpPr>
        <p:spPr bwMode="auto">
          <a:xfrm>
            <a:off x="1676400" y="2941638"/>
            <a:ext cx="7162800" cy="30781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364" name="Rectangle 4"/>
          <p:cNvSpPr>
            <a:spLocks noGrp="1" noChangeArrowheads="1"/>
          </p:cNvSpPr>
          <p:nvPr>
            <p:ph type="dt" sz="half" idx="2"/>
          </p:nvPr>
        </p:nvSpPr>
        <p:spPr bwMode="auto">
          <a:xfrm>
            <a:off x="11430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5365" name="Rectangle 5"/>
          <p:cNvSpPr>
            <a:spLocks noGrp="1" noChangeArrowheads="1"/>
          </p:cNvSpPr>
          <p:nvPr>
            <p:ph type="ftr" sz="quarter" idx="3"/>
          </p:nvPr>
        </p:nvSpPr>
        <p:spPr bwMode="auto">
          <a:xfrm>
            <a:off x="38100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5366" name="Rectangle 6"/>
          <p:cNvSpPr>
            <a:spLocks noGrp="1" noChangeArrowheads="1"/>
          </p:cNvSpPr>
          <p:nvPr>
            <p:ph type="sldNum" sz="quarter" idx="4"/>
          </p:nvPr>
        </p:nvSpPr>
        <p:spPr bwMode="auto">
          <a:xfrm>
            <a:off x="72390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12C4E1C-54C8-477E-A47E-4580FC32A51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rtl="0" fontAlgn="base">
        <a:spcBef>
          <a:spcPct val="0"/>
        </a:spcBef>
        <a:spcAft>
          <a:spcPct val="0"/>
        </a:spcAft>
        <a:defRPr sz="4000">
          <a:solidFill>
            <a:schemeClr val="tx2"/>
          </a:solidFill>
          <a:latin typeface="+mj-lt"/>
          <a:ea typeface="+mj-ea"/>
          <a:cs typeface="+mj-cs"/>
        </a:defRPr>
      </a:lvl1pPr>
      <a:lvl2pPr algn="ctr" rtl="0" fontAlgn="base">
        <a:spcBef>
          <a:spcPct val="0"/>
        </a:spcBef>
        <a:spcAft>
          <a:spcPct val="0"/>
        </a:spcAft>
        <a:defRPr sz="4000">
          <a:solidFill>
            <a:schemeClr val="tx2"/>
          </a:solidFill>
          <a:latin typeface="Arial" charset="0"/>
        </a:defRPr>
      </a:lvl2pPr>
      <a:lvl3pPr algn="ctr" rtl="0" fontAlgn="base">
        <a:spcBef>
          <a:spcPct val="0"/>
        </a:spcBef>
        <a:spcAft>
          <a:spcPct val="0"/>
        </a:spcAft>
        <a:defRPr sz="4000">
          <a:solidFill>
            <a:schemeClr val="tx2"/>
          </a:solidFill>
          <a:latin typeface="Arial" charset="0"/>
        </a:defRPr>
      </a:lvl3pPr>
      <a:lvl4pPr algn="ctr" rtl="0" fontAlgn="base">
        <a:spcBef>
          <a:spcPct val="0"/>
        </a:spcBef>
        <a:spcAft>
          <a:spcPct val="0"/>
        </a:spcAft>
        <a:defRPr sz="4000">
          <a:solidFill>
            <a:schemeClr val="tx2"/>
          </a:solidFill>
          <a:latin typeface="Arial" charset="0"/>
        </a:defRPr>
      </a:lvl4pPr>
      <a:lvl5pPr algn="ctr" rtl="0" fontAlgn="base">
        <a:spcBef>
          <a:spcPct val="0"/>
        </a:spcBef>
        <a:spcAft>
          <a:spcPct val="0"/>
        </a:spcAft>
        <a:defRPr sz="40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ctr" rtl="0" fontAlgn="base">
        <a:spcBef>
          <a:spcPct val="20000"/>
        </a:spcBef>
        <a:spcAft>
          <a:spcPct val="0"/>
        </a:spcAft>
        <a:buChar char="•"/>
        <a:defRPr sz="3200">
          <a:solidFill>
            <a:schemeClr val="tx1"/>
          </a:solidFill>
          <a:latin typeface="+mn-lt"/>
          <a:ea typeface="+mn-ea"/>
          <a:cs typeface="+mn-cs"/>
        </a:defRPr>
      </a:lvl1pPr>
      <a:lvl2pPr marL="742950" indent="-285750" algn="ctr" rtl="0" fontAlgn="base">
        <a:spcBef>
          <a:spcPct val="20000"/>
        </a:spcBef>
        <a:spcAft>
          <a:spcPct val="0"/>
        </a:spcAft>
        <a:buChar char="–"/>
        <a:defRPr sz="2800">
          <a:solidFill>
            <a:schemeClr val="tx1"/>
          </a:solidFill>
          <a:latin typeface="+mn-lt"/>
        </a:defRPr>
      </a:lvl2pPr>
      <a:lvl3pPr marL="1143000" indent="-228600" algn="ctr" rtl="0" fontAlgn="base">
        <a:spcBef>
          <a:spcPct val="20000"/>
        </a:spcBef>
        <a:spcAft>
          <a:spcPct val="0"/>
        </a:spcAft>
        <a:buChar char="•"/>
        <a:defRPr sz="2400">
          <a:solidFill>
            <a:schemeClr val="tx1"/>
          </a:solidFill>
          <a:latin typeface="+mn-lt"/>
        </a:defRPr>
      </a:lvl3pPr>
      <a:lvl4pPr marL="1600200" indent="-228600" algn="ctr" rtl="0" fontAlgn="base">
        <a:spcBef>
          <a:spcPct val="20000"/>
        </a:spcBef>
        <a:spcAft>
          <a:spcPct val="0"/>
        </a:spcAft>
        <a:buChar char="–"/>
        <a:defRPr sz="2000">
          <a:solidFill>
            <a:schemeClr val="tx1"/>
          </a:solidFill>
          <a:latin typeface="+mn-lt"/>
        </a:defRPr>
      </a:lvl4pPr>
      <a:lvl5pPr marL="2057400" indent="-228600" algn="ctr" rtl="0" fontAlgn="base">
        <a:spcBef>
          <a:spcPct val="20000"/>
        </a:spcBef>
        <a:spcAft>
          <a:spcPct val="0"/>
        </a:spcAft>
        <a:buChar char="»"/>
        <a:defRPr sz="2000">
          <a:solidFill>
            <a:schemeClr val="tx1"/>
          </a:solidFill>
          <a:latin typeface="+mn-lt"/>
        </a:defRPr>
      </a:lvl5pPr>
      <a:lvl6pPr marL="2514600" indent="-228600" algn="ctr" rtl="0" fontAlgn="base">
        <a:spcBef>
          <a:spcPct val="20000"/>
        </a:spcBef>
        <a:spcAft>
          <a:spcPct val="0"/>
        </a:spcAft>
        <a:buChar char="»"/>
        <a:defRPr sz="2000">
          <a:solidFill>
            <a:schemeClr val="tx1"/>
          </a:solidFill>
          <a:latin typeface="+mn-lt"/>
        </a:defRPr>
      </a:lvl6pPr>
      <a:lvl7pPr marL="2971800" indent="-228600" algn="ctr" rtl="0" fontAlgn="base">
        <a:spcBef>
          <a:spcPct val="20000"/>
        </a:spcBef>
        <a:spcAft>
          <a:spcPct val="0"/>
        </a:spcAft>
        <a:buChar char="»"/>
        <a:defRPr sz="2000">
          <a:solidFill>
            <a:schemeClr val="tx1"/>
          </a:solidFill>
          <a:latin typeface="+mn-lt"/>
        </a:defRPr>
      </a:lvl7pPr>
      <a:lvl8pPr marL="3429000" indent="-228600" algn="ctr" rtl="0" fontAlgn="base">
        <a:spcBef>
          <a:spcPct val="20000"/>
        </a:spcBef>
        <a:spcAft>
          <a:spcPct val="0"/>
        </a:spcAft>
        <a:buChar char="»"/>
        <a:defRPr sz="2000">
          <a:solidFill>
            <a:schemeClr val="tx1"/>
          </a:solidFill>
          <a:latin typeface="+mn-lt"/>
        </a:defRPr>
      </a:lvl8pPr>
      <a:lvl9pPr marL="3886200" indent="-228600" algn="ctr"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Пирог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Овал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Кольцо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Прямоугольник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Заголовок 4"/>
          <p:cNvSpPr>
            <a:spLocks noGrp="1"/>
          </p:cNvSpPr>
          <p:nvPr>
            <p:ph type="title"/>
          </p:nvPr>
        </p:nvSpPr>
        <p:spPr>
          <a:xfrm>
            <a:off x="1435608" y="274638"/>
            <a:ext cx="7498080" cy="1143000"/>
          </a:xfrm>
          <a:prstGeom prst="rect">
            <a:avLst/>
          </a:prstGeom>
        </p:spPr>
        <p:txBody>
          <a:bodyPr anchor="ctr">
            <a:normAutofit/>
          </a:bodyPr>
          <a:lstStyle>
            <a:extLst/>
          </a:lstStyle>
          <a:p>
            <a:r>
              <a:rPr kumimoji="0" lang="ru-RU" smtClean="0"/>
              <a:t>Образец заголовка</a:t>
            </a:r>
            <a:endParaRPr kumimoji="0" lang="en-US"/>
          </a:p>
        </p:txBody>
      </p:sp>
      <p:sp>
        <p:nvSpPr>
          <p:cNvPr id="9" name="Текст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4" name="Дата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endParaRPr lang="en-US"/>
          </a:p>
        </p:txBody>
      </p:sp>
      <p:sp>
        <p:nvSpPr>
          <p:cNvPr id="10" name="Нижний колонтитул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Номер слайда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E75CF94D-4504-4433-B357-F296F699FE58}" type="slidenum">
              <a:rPr lang="en-US" smtClean="0"/>
              <a:pPr/>
              <a:t>‹#›</a:t>
            </a:fld>
            <a:endParaRPr lang="en-US"/>
          </a:p>
        </p:txBody>
      </p:sp>
      <p:sp>
        <p:nvSpPr>
          <p:cNvPr id="15" name="Прямоугольник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sau.sispro@gmail.com" TargetMode="External"/><Relationship Id="rId2" Type="http://schemas.openxmlformats.org/officeDocument/2006/relationships/image" Target="../media/image10.jpeg"/><Relationship Id="rId1" Type="http://schemas.openxmlformats.org/officeDocument/2006/relationships/slideLayout" Target="../slideLayouts/slideLayout90.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22.png"/><Relationship Id="rId7" Type="http://schemas.openxmlformats.org/officeDocument/2006/relationships/package" Target="../embeddings/_____Microsoft_Excel3.xlsx"/><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package" Target="../embeddings/_____Microsoft_Excel2.xlsx"/><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package" Target="../embeddings/_____Microsoft_Excel4.xlsx"/></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28.emf"/><Relationship Id="rId4" Type="http://schemas.openxmlformats.org/officeDocument/2006/relationships/package" Target="../embeddings/_____Microsoft_Excel5.xlsx"/></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2.jpeg"/><Relationship Id="rId5" Type="http://schemas.openxmlformats.org/officeDocument/2006/relationships/image" Target="../media/image30.emf"/><Relationship Id="rId4" Type="http://schemas.openxmlformats.org/officeDocument/2006/relationships/package" Target="../embeddings/_____Microsoft_Excel6.xlsx"/></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3.emf"/><Relationship Id="rId5" Type="http://schemas.openxmlformats.org/officeDocument/2006/relationships/package" Target="../embeddings/_____Microsoft_Excel7.xlsx"/><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7.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package" Target="../embeddings/_____Microsoft_Excel9.xlsx"/><Relationship Id="rId3" Type="http://schemas.openxmlformats.org/officeDocument/2006/relationships/notesSlide" Target="../notesSlides/notesSlide1.xml"/><Relationship Id="rId7" Type="http://schemas.openxmlformats.org/officeDocument/2006/relationships/image" Target="../media/image45.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package" Target="../embeddings/_____Microsoft_Excel8.xlsx"/><Relationship Id="rId5" Type="http://schemas.openxmlformats.org/officeDocument/2006/relationships/image" Target="../media/image48.jpeg"/><Relationship Id="rId4" Type="http://schemas.openxmlformats.org/officeDocument/2006/relationships/image" Target="../media/image47.tiff"/><Relationship Id="rId9" Type="http://schemas.openxmlformats.org/officeDocument/2006/relationships/image" Target="../media/image4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50.jpeg"/><Relationship Id="rId5" Type="http://schemas.openxmlformats.org/officeDocument/2006/relationships/image" Target="../media/image49.emf"/><Relationship Id="rId4" Type="http://schemas.openxmlformats.org/officeDocument/2006/relationships/package" Target="../embeddings/_____Microsoft_Excel10.xlsx"/></Relationships>
</file>

<file path=ppt/slides/_rels/slide2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1.emf"/><Relationship Id="rId5" Type="http://schemas.openxmlformats.org/officeDocument/2006/relationships/package" Target="../embeddings/_____Microsoft_Excel11.xlsx"/><Relationship Id="rId4" Type="http://schemas.openxmlformats.org/officeDocument/2006/relationships/image" Target="../media/image53.tiff"/></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4.emf"/><Relationship Id="rId5" Type="http://schemas.openxmlformats.org/officeDocument/2006/relationships/package" Target="../embeddings/_____Microsoft_Excel12.xlsx"/><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58.emf"/><Relationship Id="rId4" Type="http://schemas.openxmlformats.org/officeDocument/2006/relationships/package" Target="../embeddings/_____Microsoft_Excel13.xlsx"/></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package" Target="../embeddings/_____Microsoft_Excel14.xlsx"/><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61.emf"/></Relationships>
</file>

<file path=ppt/slides/_rels/slide3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63.emf"/><Relationship Id="rId4" Type="http://schemas.openxmlformats.org/officeDocument/2006/relationships/package" Target="../embeddings/_____Microsoft_Excel15.xlsx"/></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65.emf"/><Relationship Id="rId4" Type="http://schemas.openxmlformats.org/officeDocument/2006/relationships/package" Target="../embeddings/_____Microsoft_Excel16.xlsx"/></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package" Target="../embeddings/_____Microsoft_Excel1.xlsx"/><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r="28000"/>
          </a:stretch>
        </a:blipFill>
        <a:effectLst/>
      </p:bgPr>
    </p:bg>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normAutofit/>
          </a:bodyPr>
          <a:lstStyle/>
          <a:p>
            <a:r>
              <a:rPr lang="ru-RU" dirty="0" smtClean="0"/>
              <a:t>Системное программирование</a:t>
            </a:r>
            <a:endParaRPr lang="ru-RU" dirty="0"/>
          </a:p>
        </p:txBody>
      </p:sp>
      <p:sp>
        <p:nvSpPr>
          <p:cNvPr id="10" name="Содержимое 9"/>
          <p:cNvSpPr>
            <a:spLocks noGrp="1"/>
          </p:cNvSpPr>
          <p:nvPr>
            <p:ph idx="1"/>
          </p:nvPr>
        </p:nvSpPr>
        <p:spPr/>
        <p:txBody>
          <a:bodyPr>
            <a:normAutofit/>
          </a:bodyPr>
          <a:lstStyle/>
          <a:p>
            <a:pPr>
              <a:buNone/>
            </a:pPr>
            <a:endParaRPr lang="ru-RU" dirty="0" smtClean="0"/>
          </a:p>
          <a:p>
            <a:pPr>
              <a:buNone/>
              <a:defRPr/>
            </a:pPr>
            <a:r>
              <a:rPr lang="ru-RU" sz="3600" dirty="0" smtClean="0"/>
              <a:t>Лекция 1</a:t>
            </a:r>
          </a:p>
          <a:p>
            <a:pPr>
              <a:buNone/>
              <a:defRPr/>
            </a:pPr>
            <a:endParaRPr lang="ru-RU" sz="3600" dirty="0" smtClean="0"/>
          </a:p>
          <a:p>
            <a:pPr>
              <a:buNone/>
              <a:defRPr/>
            </a:pPr>
            <a:r>
              <a:rPr lang="ru-RU" b="1" dirty="0" smtClean="0"/>
              <a:t>Микропроцессор. </a:t>
            </a:r>
          </a:p>
          <a:p>
            <a:pPr>
              <a:buNone/>
              <a:defRPr/>
            </a:pPr>
            <a:r>
              <a:rPr lang="ru-RU" i="1" dirty="0" smtClean="0"/>
              <a:t>История развития. Основные понятия.</a:t>
            </a:r>
          </a:p>
          <a:p>
            <a:pPr>
              <a:buNone/>
            </a:pPr>
            <a:endParaRPr lang="ru-RU" dirty="0" smtClean="0"/>
          </a:p>
          <a:p>
            <a:pPr>
              <a:buNone/>
            </a:pPr>
            <a:r>
              <a:rPr lang="en-US" dirty="0" err="1" smtClean="0">
                <a:hlinkClick r:id="rId3"/>
              </a:rPr>
              <a:t>ssau.sispro</a:t>
            </a:r>
            <a:r>
              <a:rPr lang="en-US" dirty="0" smtClean="0">
                <a:hlinkClick r:id="rId3"/>
              </a:rPr>
              <a:t>@</a:t>
            </a:r>
            <a:r>
              <a:rPr lang="en-US" dirty="0" err="1" smtClean="0">
                <a:hlinkClick r:id="rId3"/>
              </a:rPr>
              <a:t>gmail.com</a:t>
            </a:r>
            <a:endParaRPr lang="en-US" dirty="0" smtClean="0"/>
          </a:p>
          <a:p>
            <a:pPr>
              <a:buNone/>
            </a:pPr>
            <a:endParaRPr lang="en-US" dirty="0" smtClean="0"/>
          </a:p>
          <a:p>
            <a:pPr>
              <a:buNone/>
            </a:pPr>
            <a:endParaRPr lang="ru-RU"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одержимое 9"/>
          <p:cNvSpPr>
            <a:spLocks noGrp="1"/>
          </p:cNvSpPr>
          <p:nvPr>
            <p:ph idx="4294967295"/>
          </p:nvPr>
        </p:nvSpPr>
        <p:spPr>
          <a:xfrm>
            <a:off x="1644650" y="1447800"/>
            <a:ext cx="7499350" cy="4800600"/>
          </a:xfrm>
        </p:spPr>
        <p:txBody>
          <a:bodyPr>
            <a:normAutofit/>
          </a:bodyPr>
          <a:lstStyle/>
          <a:p>
            <a:pPr>
              <a:buNone/>
            </a:pPr>
            <a:r>
              <a:rPr lang="ru-RU" sz="2800" i="1" dirty="0" smtClean="0">
                <a:solidFill>
                  <a:schemeClr val="accent5"/>
                </a:solidFill>
              </a:rPr>
              <a:t>	</a:t>
            </a:r>
            <a:endParaRPr lang="ru-RU" i="1" dirty="0" smtClean="0">
              <a:solidFill>
                <a:schemeClr val="accent5"/>
              </a:solidFill>
            </a:endParaRPr>
          </a:p>
        </p:txBody>
      </p:sp>
      <p:sp>
        <p:nvSpPr>
          <p:cNvPr id="4" name="Содержимое 3"/>
          <p:cNvSpPr txBox="1">
            <a:spLocks/>
          </p:cNvSpPr>
          <p:nvPr/>
        </p:nvSpPr>
        <p:spPr>
          <a:xfrm>
            <a:off x="1285852" y="571480"/>
            <a:ext cx="1285884" cy="6143644"/>
          </a:xfrm>
          <a:prstGeom prst="rect">
            <a:avLst/>
          </a:prstGeom>
        </p:spPr>
        <p:txBody>
          <a:bodyPr wrap="square">
            <a:normAutofit fontScale="92500" lnSpcReduction="10000"/>
          </a:bodyPr>
          <a:lstStyle/>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1940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lang="ru-RU" sz="2800" dirty="0" smtClean="0">
                <a:latin typeface="+mn-lt"/>
              </a:rPr>
              <a:t>1950</a:t>
            </a: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1960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1970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1980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1990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2000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2010</a:t>
            </a:r>
          </a:p>
          <a:p>
            <a:pPr marL="365760" marR="0" lvl="0" indent="-283464" algn="l" defTabSz="914400" rtl="0" eaLnBrk="1" fontAlgn="auto" latinLnBrk="0" hangingPunct="1">
              <a:lnSpc>
                <a:spcPct val="200000"/>
              </a:lnSpc>
              <a:spcBef>
                <a:spcPts val="600"/>
              </a:spcBef>
              <a:spcAft>
                <a:spcPts val="0"/>
              </a:spcAft>
              <a:buClr>
                <a:schemeClr val="accent1"/>
              </a:buClr>
              <a:buSzPct val="80000"/>
              <a:buFont typeface="Wingdings 2"/>
              <a:buNone/>
              <a:tabLst/>
              <a:defRPr/>
            </a:pP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ru-RU"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Стрелка вниз 4"/>
          <p:cNvSpPr/>
          <p:nvPr/>
        </p:nvSpPr>
        <p:spPr>
          <a:xfrm>
            <a:off x="1071538" y="916795"/>
            <a:ext cx="428628" cy="5786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одержимое 9"/>
          <p:cNvSpPr txBox="1">
            <a:spLocks/>
          </p:cNvSpPr>
          <p:nvPr/>
        </p:nvSpPr>
        <p:spPr>
          <a:xfrm>
            <a:off x="2428860" y="1600200"/>
            <a:ext cx="6657228" cy="4800600"/>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3" name="Содержимое 9"/>
          <p:cNvSpPr txBox="1">
            <a:spLocks/>
          </p:cNvSpPr>
          <p:nvPr/>
        </p:nvSpPr>
        <p:spPr>
          <a:xfrm>
            <a:off x="2500298" y="857232"/>
            <a:ext cx="6357982" cy="5857916"/>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Компьютерные системы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Программное обеспечение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ru-RU" sz="3600" dirty="0" smtClean="0">
                <a:latin typeface="+mn-lt"/>
              </a:rPr>
              <a:t>Языки программирования</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32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6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5" name="Содержимое 9"/>
          <p:cNvSpPr txBox="1">
            <a:spLocks/>
          </p:cNvSpPr>
          <p:nvPr/>
        </p:nvSpPr>
        <p:spPr>
          <a:xfrm>
            <a:off x="2701086" y="1428736"/>
            <a:ext cx="6442914" cy="1357322"/>
          </a:xfrm>
          <a:prstGeom prst="rect">
            <a:avLst/>
          </a:prstGeom>
        </p:spPr>
        <p:txBody>
          <a:bodyPr>
            <a:noAutofit/>
          </a:bodyPr>
          <a:lstStyle/>
          <a:p>
            <a:pPr marL="365760" indent="-283464" fontAlgn="auto">
              <a:spcBef>
                <a:spcPts val="600"/>
              </a:spcBef>
              <a:spcAft>
                <a:spcPts val="0"/>
              </a:spcAft>
              <a:buClr>
                <a:schemeClr val="accent1"/>
              </a:buClr>
              <a:buSzPct val="80000"/>
            </a:pPr>
            <a:r>
              <a:rPr lang="en-US" sz="2800" i="1" dirty="0" smtClean="0">
                <a:solidFill>
                  <a:schemeClr val="accent5"/>
                </a:solidFill>
              </a:rPr>
              <a:t>Apple II (1977)</a:t>
            </a:r>
          </a:p>
          <a:p>
            <a:pPr marL="365760" indent="-283464" fontAlgn="auto">
              <a:spcBef>
                <a:spcPts val="600"/>
              </a:spcBef>
              <a:spcAft>
                <a:spcPts val="0"/>
              </a:spcAft>
              <a:buClr>
                <a:schemeClr val="accent1"/>
              </a:buClr>
              <a:buSzPct val="80000"/>
            </a:pPr>
            <a:r>
              <a:rPr lang="en-US" sz="2800" i="1" dirty="0" smtClean="0">
                <a:solidFill>
                  <a:schemeClr val="accent5"/>
                </a:solidFill>
              </a:rPr>
              <a:t> </a:t>
            </a:r>
          </a:p>
        </p:txBody>
      </p:sp>
      <p:sp>
        <p:nvSpPr>
          <p:cNvPr id="14" name="Выноска со стрелкой вправо 13"/>
          <p:cNvSpPr/>
          <p:nvPr/>
        </p:nvSpPr>
        <p:spPr>
          <a:xfrm>
            <a:off x="1175837" y="3286124"/>
            <a:ext cx="357190" cy="928694"/>
          </a:xfrm>
          <a:prstGeom prst="rightArrow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ru-RU"/>
          </a:p>
        </p:txBody>
      </p:sp>
      <p:sp>
        <p:nvSpPr>
          <p:cNvPr id="16" name="Содержимое 9"/>
          <p:cNvSpPr txBox="1">
            <a:spLocks/>
          </p:cNvSpPr>
          <p:nvPr/>
        </p:nvSpPr>
        <p:spPr>
          <a:xfrm>
            <a:off x="2843962" y="5200696"/>
            <a:ext cx="6228632" cy="1514452"/>
          </a:xfrm>
          <a:prstGeom prst="rect">
            <a:avLst/>
          </a:prstGeom>
        </p:spPr>
        <p:txBody>
          <a:bodyPr>
            <a:noAutofit/>
          </a:bodyPr>
          <a:lstStyle/>
          <a:p>
            <a:pPr marL="365760" lvl="0" indent="-283464" fontAlgn="auto">
              <a:spcBef>
                <a:spcPts val="1800"/>
              </a:spcBef>
              <a:spcAft>
                <a:spcPts val="0"/>
              </a:spcAft>
              <a:buClr>
                <a:schemeClr val="accent1"/>
              </a:buClr>
              <a:buSzPct val="80000"/>
              <a:defRPr/>
            </a:pPr>
            <a:r>
              <a:rPr lang="en-US" sz="2800" i="1" dirty="0" smtClean="0">
                <a:solidFill>
                  <a:schemeClr val="accent5"/>
                </a:solidFill>
                <a:latin typeface="Corbel" pitchFamily="34" charset="0"/>
              </a:rPr>
              <a:t>PASCAL (1970)  </a:t>
            </a:r>
          </a:p>
          <a:p>
            <a:pPr marL="365760" lvl="0" indent="-283464" fontAlgn="auto">
              <a:spcBef>
                <a:spcPts val="1800"/>
              </a:spcBef>
              <a:spcAft>
                <a:spcPts val="0"/>
              </a:spcAft>
              <a:buClr>
                <a:schemeClr val="accent1"/>
              </a:buClr>
              <a:buSzPct val="80000"/>
              <a:defRPr/>
            </a:pPr>
            <a:r>
              <a:rPr lang="en-US" sz="2800" i="1" dirty="0" smtClean="0">
                <a:solidFill>
                  <a:schemeClr val="accent5"/>
                </a:solidFill>
                <a:latin typeface="Corbel" pitchFamily="34" charset="0"/>
              </a:rPr>
              <a:t>C (1972) </a:t>
            </a: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7" name="Содержимое 9"/>
          <p:cNvSpPr txBox="1">
            <a:spLocks/>
          </p:cNvSpPr>
          <p:nvPr/>
        </p:nvSpPr>
        <p:spPr>
          <a:xfrm>
            <a:off x="2843994" y="3357562"/>
            <a:ext cx="6442914" cy="1357322"/>
          </a:xfrm>
          <a:prstGeom prst="rect">
            <a:avLst/>
          </a:prstGeom>
        </p:spPr>
        <p:txBody>
          <a:bodyPr>
            <a:noAutofit/>
          </a:bodyPr>
          <a:lstStyle/>
          <a:p>
            <a:pPr marL="365760" lvl="0" indent="-283464" fontAlgn="auto">
              <a:spcBef>
                <a:spcPts val="1800"/>
              </a:spcBef>
              <a:spcAft>
                <a:spcPts val="0"/>
              </a:spcAft>
              <a:buClr>
                <a:schemeClr val="accent1"/>
              </a:buClr>
              <a:buSzPct val="80000"/>
              <a:defRPr/>
            </a:pPr>
            <a:r>
              <a:rPr lang="en-US" sz="2800" i="1" dirty="0" smtClean="0">
                <a:solidFill>
                  <a:schemeClr val="accent5"/>
                </a:solidFill>
                <a:latin typeface="Corbel" pitchFamily="34" charset="0"/>
              </a:rPr>
              <a:t>WordStar, VisiCalc</a:t>
            </a:r>
            <a:endParaRPr lang="ru-RU" sz="2800" i="1" dirty="0" smtClean="0">
              <a:solidFill>
                <a:schemeClr val="accent5"/>
              </a:solidFill>
              <a:latin typeface="Corbel" pitchFamily="34" charset="0"/>
            </a:endParaRPr>
          </a:p>
          <a:p>
            <a:pPr marL="365760" lvl="0" indent="-283464" fontAlgn="auto">
              <a:spcBef>
                <a:spcPts val="600"/>
              </a:spcBef>
              <a:spcAft>
                <a:spcPts val="0"/>
              </a:spcAft>
              <a:buClr>
                <a:schemeClr val="accent1"/>
              </a:buClr>
              <a:buSzPct val="80000"/>
              <a:defRPr/>
            </a:pPr>
            <a:r>
              <a:rPr lang="en-US" sz="2800" i="1" dirty="0" err="1" smtClean="0">
                <a:solidFill>
                  <a:schemeClr val="accent5"/>
                </a:solidFill>
                <a:latin typeface="Corbel" pitchFamily="34" charset="0"/>
              </a:rPr>
              <a:t>MicroSoft</a:t>
            </a:r>
            <a:r>
              <a:rPr lang="en-US" sz="2800" i="1" dirty="0" smtClean="0">
                <a:solidFill>
                  <a:schemeClr val="accent5"/>
                </a:solidFill>
                <a:latin typeface="Corbel" pitchFamily="34" charset="0"/>
              </a:rPr>
              <a:t>  (1975)</a:t>
            </a:r>
          </a:p>
          <a:p>
            <a:pPr marL="365760" lvl="0" indent="-283464" fontAlgn="auto">
              <a:spcBef>
                <a:spcPts val="600"/>
              </a:spcBef>
              <a:spcAft>
                <a:spcPts val="0"/>
              </a:spcAft>
              <a:buClr>
                <a:schemeClr val="accent1"/>
              </a:buClr>
              <a:buSzPct val="80000"/>
              <a:defRPr/>
            </a:pPr>
            <a:r>
              <a:rPr lang="en-US" sz="2800" i="1" dirty="0" smtClean="0">
                <a:solidFill>
                  <a:schemeClr val="accent5"/>
                </a:solidFill>
                <a:latin typeface="Corbel" pitchFamily="34" charset="0"/>
              </a:rPr>
              <a:t>Internet (1974)</a:t>
            </a:r>
            <a:endParaRPr lang="ru-RU" sz="2800" i="1" dirty="0" smtClean="0">
              <a:solidFill>
                <a:schemeClr val="accent5"/>
              </a:solidFill>
              <a:latin typeface="Corbel" pitchFamily="34" charset="0"/>
            </a:endParaRPr>
          </a:p>
        </p:txBody>
      </p:sp>
      <p:pic>
        <p:nvPicPr>
          <p:cNvPr id="132098" name="Picture 2" descr="http://www.volinrok.com/images/microsoft_logo_2.gif"/>
          <p:cNvPicPr>
            <a:picLocks noChangeAspect="1" noChangeArrowheads="1"/>
          </p:cNvPicPr>
          <p:nvPr/>
        </p:nvPicPr>
        <p:blipFill>
          <a:blip r:embed="rId2" cstate="print"/>
          <a:srcRect/>
          <a:stretch>
            <a:fillRect/>
          </a:stretch>
        </p:blipFill>
        <p:spPr bwMode="auto">
          <a:xfrm>
            <a:off x="6929422" y="3357562"/>
            <a:ext cx="2001330" cy="1340891"/>
          </a:xfrm>
          <a:prstGeom prst="rect">
            <a:avLst/>
          </a:prstGeom>
          <a:noFill/>
        </p:spPr>
      </p:pic>
      <p:pic>
        <p:nvPicPr>
          <p:cNvPr id="132100" name="Picture 4" descr="http://www.lazy-dogs.net/Images/apple_II.jpg"/>
          <p:cNvPicPr>
            <a:picLocks noChangeAspect="1" noChangeArrowheads="1"/>
          </p:cNvPicPr>
          <p:nvPr/>
        </p:nvPicPr>
        <p:blipFill>
          <a:blip r:embed="rId3" cstate="print"/>
          <a:srcRect/>
          <a:stretch>
            <a:fillRect/>
          </a:stretch>
        </p:blipFill>
        <p:spPr bwMode="auto">
          <a:xfrm>
            <a:off x="2643174" y="2214554"/>
            <a:ext cx="6221598" cy="4143404"/>
          </a:xfrm>
          <a:prstGeom prst="rect">
            <a:avLst/>
          </a:prstGeom>
          <a:noFill/>
        </p:spPr>
      </p:pic>
      <p:sp>
        <p:nvSpPr>
          <p:cNvPr id="18" name="Заголовок 8"/>
          <p:cNvSpPr txBox="1">
            <a:spLocks/>
          </p:cNvSpPr>
          <p:nvPr/>
        </p:nvSpPr>
        <p:spPr bwMode="auto">
          <a:xfrm>
            <a:off x="1285852" y="-90265"/>
            <a:ext cx="7858148" cy="114300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4000" dirty="0" smtClean="0"/>
              <a:t>Этапы развития</a:t>
            </a:r>
            <a:endParaRPr lang="ru-RU" sz="4000" dirty="0"/>
          </a:p>
        </p:txBody>
      </p:sp>
      <p:sp>
        <p:nvSpPr>
          <p:cNvPr id="2" name="Номер слайда 1"/>
          <p:cNvSpPr>
            <a:spLocks noGrp="1"/>
          </p:cNvSpPr>
          <p:nvPr>
            <p:ph type="sldNum" sz="quarter" idx="12"/>
          </p:nvPr>
        </p:nvSpPr>
        <p:spPr/>
        <p:txBody>
          <a:bodyPr/>
          <a:lstStyle/>
          <a:p>
            <a:fld id="{320E7AFF-73C9-4F65-8749-E98CFB5ED605}" type="slidenum">
              <a:rPr lang="en-US" smtClean="0"/>
              <a:pPr/>
              <a:t>10</a:t>
            </a:fld>
            <a:r>
              <a:rPr lang="en-US" smtClean="0"/>
              <a:t>/36</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32100"/>
                                        </p:tgtEl>
                                        <p:attrNameLst>
                                          <p:attrName>style.visibility</p:attrName>
                                        </p:attrNameLst>
                                      </p:cBhvr>
                                      <p:to>
                                        <p:strVal val="visible"/>
                                      </p:to>
                                    </p:set>
                                    <p:animEffect transition="in" filter="fade">
                                      <p:cBhvr>
                                        <p:cTn id="18" dur="2000"/>
                                        <p:tgtEl>
                                          <p:spTgt spid="132100"/>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132100"/>
                                        </p:tgtEl>
                                      </p:cBhvr>
                                      <p:by x="35000" y="35000"/>
                                    </p:animScale>
                                  </p:childTnLst>
                                </p:cTn>
                              </p:par>
                              <p:par>
                                <p:cTn id="23" presetID="56" presetClass="path" presetSubtype="0" accel="50000" decel="50000" fill="hold" nodeType="withEffect">
                                  <p:stCondLst>
                                    <p:cond delay="0"/>
                                  </p:stCondLst>
                                  <p:childTnLst>
                                    <p:animMotion origin="layout" path="M 3.33333E-6 -1.83164E-6 L 0.17795 -0.3136 " pathEditMode="relative" rAng="0" ptsTypes="AA">
                                      <p:cBhvr>
                                        <p:cTn id="24" dur="2000" fill="hold"/>
                                        <p:tgtEl>
                                          <p:spTgt spid="132100"/>
                                        </p:tgtEl>
                                        <p:attrNameLst>
                                          <p:attrName>ppt_x</p:attrName>
                                          <p:attrName>ppt_y</p:attrName>
                                        </p:attrNameLst>
                                      </p:cBhvr>
                                      <p:rCtr x="8900" y="-15700"/>
                                    </p:animMotion>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53" presetClass="entr" presetSubtype="0" fill="hold" nodeType="afterEffect">
                                  <p:stCondLst>
                                    <p:cond delay="0"/>
                                  </p:stCondLst>
                                  <p:childTnLst>
                                    <p:set>
                                      <p:cBhvr>
                                        <p:cTn id="33" dur="1" fill="hold">
                                          <p:stCondLst>
                                            <p:cond delay="0"/>
                                          </p:stCondLst>
                                        </p:cTn>
                                        <p:tgtEl>
                                          <p:spTgt spid="132098"/>
                                        </p:tgtEl>
                                        <p:attrNameLst>
                                          <p:attrName>style.visibility</p:attrName>
                                        </p:attrNameLst>
                                      </p:cBhvr>
                                      <p:to>
                                        <p:strVal val="visible"/>
                                      </p:to>
                                    </p:set>
                                    <p:anim calcmode="lin" valueType="num">
                                      <p:cBhvr>
                                        <p:cTn id="34" dur="500" fill="hold"/>
                                        <p:tgtEl>
                                          <p:spTgt spid="132098"/>
                                        </p:tgtEl>
                                        <p:attrNameLst>
                                          <p:attrName>ppt_w</p:attrName>
                                        </p:attrNameLst>
                                      </p:cBhvr>
                                      <p:tavLst>
                                        <p:tav tm="0">
                                          <p:val>
                                            <p:fltVal val="0"/>
                                          </p:val>
                                        </p:tav>
                                        <p:tav tm="100000">
                                          <p:val>
                                            <p:strVal val="#ppt_w"/>
                                          </p:val>
                                        </p:tav>
                                      </p:tavLst>
                                    </p:anim>
                                    <p:anim calcmode="lin" valueType="num">
                                      <p:cBhvr>
                                        <p:cTn id="35" dur="500" fill="hold"/>
                                        <p:tgtEl>
                                          <p:spTgt spid="132098"/>
                                        </p:tgtEl>
                                        <p:attrNameLst>
                                          <p:attrName>ppt_h</p:attrName>
                                        </p:attrNameLst>
                                      </p:cBhvr>
                                      <p:tavLst>
                                        <p:tav tm="0">
                                          <p:val>
                                            <p:fltVal val="0"/>
                                          </p:val>
                                        </p:tav>
                                        <p:tav tm="100000">
                                          <p:val>
                                            <p:strVal val="#ppt_h"/>
                                          </p:val>
                                        </p:tav>
                                      </p:tavLst>
                                    </p:anim>
                                    <p:animEffect transition="in" filter="fade">
                                      <p:cBhvr>
                                        <p:cTn id="36" dur="500"/>
                                        <p:tgtEl>
                                          <p:spTgt spid="13209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5" name="Picture 5" descr="http://pnmedia.gamespy.com/classicgaming.gamespy.com/images/features/2600story/intel8080.png"/>
          <p:cNvPicPr>
            <a:picLocks noChangeAspect="1" noChangeArrowheads="1"/>
          </p:cNvPicPr>
          <p:nvPr/>
        </p:nvPicPr>
        <p:blipFill>
          <a:blip r:embed="rId3" cstate="print"/>
          <a:srcRect/>
          <a:stretch>
            <a:fillRect/>
          </a:stretch>
        </p:blipFill>
        <p:spPr bwMode="auto">
          <a:xfrm>
            <a:off x="5747504" y="4581128"/>
            <a:ext cx="3117874" cy="1683541"/>
          </a:xfrm>
          <a:prstGeom prst="rect">
            <a:avLst/>
          </a:prstGeom>
          <a:noFill/>
        </p:spPr>
      </p:pic>
      <p:pic>
        <p:nvPicPr>
          <p:cNvPr id="122886" name="Picture 6"/>
          <p:cNvPicPr>
            <a:picLocks noChangeAspect="1" noChangeArrowheads="1"/>
          </p:cNvPicPr>
          <p:nvPr/>
        </p:nvPicPr>
        <p:blipFill>
          <a:blip r:embed="rId4" cstate="print"/>
          <a:srcRect/>
          <a:stretch>
            <a:fillRect/>
          </a:stretch>
        </p:blipFill>
        <p:spPr bwMode="auto">
          <a:xfrm>
            <a:off x="6292212" y="1628800"/>
            <a:ext cx="2600268" cy="2074144"/>
          </a:xfrm>
          <a:prstGeom prst="rect">
            <a:avLst/>
          </a:prstGeom>
          <a:noFill/>
          <a:ln w="9525">
            <a:noFill/>
            <a:miter lim="800000"/>
            <a:headEnd/>
            <a:tailEnd/>
          </a:ln>
        </p:spPr>
      </p:pic>
      <p:sp>
        <p:nvSpPr>
          <p:cNvPr id="8" name="Содержимое 7"/>
          <p:cNvSpPr>
            <a:spLocks noGrp="1"/>
          </p:cNvSpPr>
          <p:nvPr>
            <p:ph idx="4294967295"/>
          </p:nvPr>
        </p:nvSpPr>
        <p:spPr>
          <a:xfrm>
            <a:off x="1475656" y="1196752"/>
            <a:ext cx="7499350" cy="4800600"/>
          </a:xfrm>
        </p:spPr>
        <p:txBody>
          <a:bodyPr/>
          <a:lstStyle/>
          <a:p>
            <a:r>
              <a:rPr lang="ru-RU" dirty="0" smtClean="0">
                <a:latin typeface="Tahoma" pitchFamily="34" charset="0"/>
                <a:ea typeface="Tahoma" pitchFamily="34" charset="0"/>
                <a:cs typeface="Tahoma" pitchFamily="34" charset="0"/>
              </a:rPr>
              <a:t>1972 г. микропроцессор 8008</a:t>
            </a:r>
          </a:p>
          <a:p>
            <a:endParaRPr lang="ru-RU" dirty="0" smtClean="0">
              <a:latin typeface="Tahoma" pitchFamily="34" charset="0"/>
              <a:ea typeface="Tahoma" pitchFamily="34" charset="0"/>
              <a:cs typeface="Tahoma" pitchFamily="34" charset="0"/>
            </a:endParaRPr>
          </a:p>
          <a:p>
            <a:endParaRPr lang="ru-RU" dirty="0" smtClean="0">
              <a:latin typeface="Tahoma" pitchFamily="34" charset="0"/>
              <a:ea typeface="Tahoma" pitchFamily="34" charset="0"/>
              <a:cs typeface="Tahoma" pitchFamily="34" charset="0"/>
            </a:endParaRPr>
          </a:p>
          <a:p>
            <a:endParaRPr lang="ru-RU" dirty="0" smtClean="0">
              <a:latin typeface="Tahoma" pitchFamily="34" charset="0"/>
              <a:ea typeface="Tahoma" pitchFamily="34" charset="0"/>
              <a:cs typeface="Tahoma" pitchFamily="34" charset="0"/>
            </a:endParaRPr>
          </a:p>
          <a:p>
            <a:r>
              <a:rPr lang="ru-RU" dirty="0" smtClean="0">
                <a:latin typeface="Tahoma" pitchFamily="34" charset="0"/>
                <a:ea typeface="Tahoma" pitchFamily="34" charset="0"/>
                <a:cs typeface="Tahoma" pitchFamily="34" charset="0"/>
              </a:rPr>
              <a:t>1974 г. микропроцессор 8080</a:t>
            </a:r>
            <a:endParaRPr lang="ru-RU" dirty="0">
              <a:latin typeface="Tahoma" pitchFamily="34" charset="0"/>
              <a:ea typeface="Tahoma" pitchFamily="34" charset="0"/>
              <a:cs typeface="Tahoma" pitchFamily="34" charset="0"/>
            </a:endParaRPr>
          </a:p>
        </p:txBody>
      </p:sp>
      <p:sp>
        <p:nvSpPr>
          <p:cNvPr id="9" name="Заголовок 8"/>
          <p:cNvSpPr>
            <a:spLocks noGrp="1"/>
          </p:cNvSpPr>
          <p:nvPr>
            <p:ph type="title" idx="4294967295"/>
          </p:nvPr>
        </p:nvSpPr>
        <p:spPr>
          <a:xfrm>
            <a:off x="1475656" y="188640"/>
            <a:ext cx="7499350" cy="1143000"/>
          </a:xfrm>
        </p:spPr>
        <p:txBody>
          <a:bodyPr>
            <a:normAutofit/>
          </a:bodyPr>
          <a:lstStyle/>
          <a:p>
            <a:r>
              <a:rPr lang="ru-RU" dirty="0" smtClean="0"/>
              <a:t>История архитектуры х86</a:t>
            </a:r>
            <a:endParaRPr lang="ru-RU" b="1" i="1" dirty="0"/>
          </a:p>
        </p:txBody>
      </p:sp>
      <p:graphicFrame>
        <p:nvGraphicFramePr>
          <p:cNvPr id="122882" name="Object 2"/>
          <p:cNvGraphicFramePr>
            <a:graphicFrameLocks noChangeAspect="1"/>
          </p:cNvGraphicFramePr>
          <p:nvPr>
            <p:extLst>
              <p:ext uri="{D42A27DB-BD31-4B8C-83A1-F6EECF244321}">
                <p14:modId xmlns:p14="http://schemas.microsoft.com/office/powerpoint/2010/main" val="1057346762"/>
              </p:ext>
            </p:extLst>
          </p:nvPr>
        </p:nvGraphicFramePr>
        <p:xfrm>
          <a:off x="1610023" y="1975297"/>
          <a:ext cx="4402137" cy="1309687"/>
        </p:xfrm>
        <a:graphic>
          <a:graphicData uri="http://schemas.openxmlformats.org/presentationml/2006/ole">
            <mc:AlternateContent xmlns:mc="http://schemas.openxmlformats.org/markup-compatibility/2006">
              <mc:Choice xmlns:v="urn:schemas-microsoft-com:vml" Requires="v">
                <p:oleObj spid="_x0000_s122928" name="Лист" r:id="rId5" imgW="1952640" imgH="580935" progId="Excel.Sheet.12">
                  <p:embed/>
                </p:oleObj>
              </mc:Choice>
              <mc:Fallback>
                <p:oleObj name="Лист" r:id="rId5" imgW="1952640" imgH="580935" progId="Excel.Sheet.12">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0023" y="1975297"/>
                        <a:ext cx="4402137"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883" name="Object 3"/>
          <p:cNvGraphicFramePr>
            <a:graphicFrameLocks noChangeAspect="1"/>
          </p:cNvGraphicFramePr>
          <p:nvPr>
            <p:extLst>
              <p:ext uri="{D42A27DB-BD31-4B8C-83A1-F6EECF244321}">
                <p14:modId xmlns:p14="http://schemas.microsoft.com/office/powerpoint/2010/main" val="4145467995"/>
              </p:ext>
            </p:extLst>
          </p:nvPr>
        </p:nvGraphicFramePr>
        <p:xfrm>
          <a:off x="1633066" y="4219153"/>
          <a:ext cx="4883150" cy="2162175"/>
        </p:xfrm>
        <a:graphic>
          <a:graphicData uri="http://schemas.openxmlformats.org/presentationml/2006/ole">
            <mc:AlternateContent xmlns:mc="http://schemas.openxmlformats.org/markup-compatibility/2006">
              <mc:Choice xmlns:v="urn:schemas-microsoft-com:vml" Requires="v">
                <p:oleObj spid="_x0000_s122929" name="Лист" r:id="rId7" imgW="2171610" imgH="962115" progId="Excel.Sheet.12">
                  <p:embed/>
                </p:oleObj>
              </mc:Choice>
              <mc:Fallback>
                <p:oleObj name="Лист" r:id="rId7" imgW="2171610" imgH="962115" progId="Excel.Sheet.12">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3066" y="4219153"/>
                        <a:ext cx="488315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320E7AFF-73C9-4F65-8749-E98CFB5ED605}" type="slidenum">
              <a:rPr lang="en-US" smtClean="0"/>
              <a:pPr/>
              <a:t>11</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500"/>
                                        <p:tgtEl>
                                          <p:spTgt spid="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2882"/>
                                        </p:tgtEl>
                                        <p:attrNameLst>
                                          <p:attrName>style.visibility</p:attrName>
                                        </p:attrNameLst>
                                      </p:cBhvr>
                                      <p:to>
                                        <p:strVal val="visible"/>
                                      </p:to>
                                    </p:set>
                                    <p:animEffect transition="in" filter="wipe(up)">
                                      <p:cBhvr>
                                        <p:cTn id="11" dur="500"/>
                                        <p:tgtEl>
                                          <p:spTgt spid="122882"/>
                                        </p:tgtEl>
                                      </p:cBhvr>
                                    </p:animEffect>
                                  </p:childTnLst>
                                </p:cTn>
                              </p:par>
                              <p:par>
                                <p:cTn id="12" presetID="53" presetClass="entr" presetSubtype="0" fill="hold" nodeType="withEffect">
                                  <p:stCondLst>
                                    <p:cond delay="0"/>
                                  </p:stCondLst>
                                  <p:childTnLst>
                                    <p:set>
                                      <p:cBhvr>
                                        <p:cTn id="13" dur="1" fill="hold">
                                          <p:stCondLst>
                                            <p:cond delay="0"/>
                                          </p:stCondLst>
                                        </p:cTn>
                                        <p:tgtEl>
                                          <p:spTgt spid="122886"/>
                                        </p:tgtEl>
                                        <p:attrNameLst>
                                          <p:attrName>style.visibility</p:attrName>
                                        </p:attrNameLst>
                                      </p:cBhvr>
                                      <p:to>
                                        <p:strVal val="visible"/>
                                      </p:to>
                                    </p:set>
                                    <p:anim calcmode="lin" valueType="num">
                                      <p:cBhvr>
                                        <p:cTn id="14" dur="500" fill="hold"/>
                                        <p:tgtEl>
                                          <p:spTgt spid="122886"/>
                                        </p:tgtEl>
                                        <p:attrNameLst>
                                          <p:attrName>ppt_w</p:attrName>
                                        </p:attrNameLst>
                                      </p:cBhvr>
                                      <p:tavLst>
                                        <p:tav tm="0">
                                          <p:val>
                                            <p:fltVal val="0"/>
                                          </p:val>
                                        </p:tav>
                                        <p:tav tm="100000">
                                          <p:val>
                                            <p:strVal val="#ppt_w"/>
                                          </p:val>
                                        </p:tav>
                                      </p:tavLst>
                                    </p:anim>
                                    <p:anim calcmode="lin" valueType="num">
                                      <p:cBhvr>
                                        <p:cTn id="15" dur="500" fill="hold"/>
                                        <p:tgtEl>
                                          <p:spTgt spid="122886"/>
                                        </p:tgtEl>
                                        <p:attrNameLst>
                                          <p:attrName>ppt_h</p:attrName>
                                        </p:attrNameLst>
                                      </p:cBhvr>
                                      <p:tavLst>
                                        <p:tav tm="0">
                                          <p:val>
                                            <p:fltVal val="0"/>
                                          </p:val>
                                        </p:tav>
                                        <p:tav tm="100000">
                                          <p:val>
                                            <p:strVal val="#ppt_h"/>
                                          </p:val>
                                        </p:tav>
                                      </p:tavLst>
                                    </p:anim>
                                    <p:animEffect transition="in" filter="fade">
                                      <p:cBhvr>
                                        <p:cTn id="16" dur="500"/>
                                        <p:tgtEl>
                                          <p:spTgt spid="1228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wipe(up)">
                                      <p:cBhvr>
                                        <p:cTn id="21" dur="500"/>
                                        <p:tgtEl>
                                          <p:spTgt spid="8">
                                            <p:txEl>
                                              <p:pRg st="4" end="4"/>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2883"/>
                                        </p:tgtEl>
                                        <p:attrNameLst>
                                          <p:attrName>style.visibility</p:attrName>
                                        </p:attrNameLst>
                                      </p:cBhvr>
                                      <p:to>
                                        <p:strVal val="visible"/>
                                      </p:to>
                                    </p:set>
                                    <p:animEffect transition="in" filter="wipe(up)">
                                      <p:cBhvr>
                                        <p:cTn id="25" dur="500"/>
                                        <p:tgtEl>
                                          <p:spTgt spid="122883"/>
                                        </p:tgtEl>
                                      </p:cBhvr>
                                    </p:animEffect>
                                  </p:childTnLst>
                                </p:cTn>
                              </p:par>
                              <p:par>
                                <p:cTn id="26" presetID="53" presetClass="entr" presetSubtype="0" fill="hold" nodeType="withEffect">
                                  <p:stCondLst>
                                    <p:cond delay="0"/>
                                  </p:stCondLst>
                                  <p:childTnLst>
                                    <p:set>
                                      <p:cBhvr>
                                        <p:cTn id="27" dur="1" fill="hold">
                                          <p:stCondLst>
                                            <p:cond delay="0"/>
                                          </p:stCondLst>
                                        </p:cTn>
                                        <p:tgtEl>
                                          <p:spTgt spid="122885"/>
                                        </p:tgtEl>
                                        <p:attrNameLst>
                                          <p:attrName>style.visibility</p:attrName>
                                        </p:attrNameLst>
                                      </p:cBhvr>
                                      <p:to>
                                        <p:strVal val="visible"/>
                                      </p:to>
                                    </p:set>
                                    <p:anim calcmode="lin" valueType="num">
                                      <p:cBhvr>
                                        <p:cTn id="28" dur="500" fill="hold"/>
                                        <p:tgtEl>
                                          <p:spTgt spid="122885"/>
                                        </p:tgtEl>
                                        <p:attrNameLst>
                                          <p:attrName>ppt_w</p:attrName>
                                        </p:attrNameLst>
                                      </p:cBhvr>
                                      <p:tavLst>
                                        <p:tav tm="0">
                                          <p:val>
                                            <p:fltVal val="0"/>
                                          </p:val>
                                        </p:tav>
                                        <p:tav tm="100000">
                                          <p:val>
                                            <p:strVal val="#ppt_w"/>
                                          </p:val>
                                        </p:tav>
                                      </p:tavLst>
                                    </p:anim>
                                    <p:anim calcmode="lin" valueType="num">
                                      <p:cBhvr>
                                        <p:cTn id="29" dur="500" fill="hold"/>
                                        <p:tgtEl>
                                          <p:spTgt spid="122885"/>
                                        </p:tgtEl>
                                        <p:attrNameLst>
                                          <p:attrName>ppt_h</p:attrName>
                                        </p:attrNameLst>
                                      </p:cBhvr>
                                      <p:tavLst>
                                        <p:tav tm="0">
                                          <p:val>
                                            <p:fltVal val="0"/>
                                          </p:val>
                                        </p:tav>
                                        <p:tav tm="100000">
                                          <p:val>
                                            <p:strVal val="#ppt_h"/>
                                          </p:val>
                                        </p:tav>
                                      </p:tavLst>
                                    </p:anim>
                                    <p:animEffect transition="in" filter="fade">
                                      <p:cBhvr>
                                        <p:cTn id="30" dur="500"/>
                                        <p:tgtEl>
                                          <p:spTgt spid="122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одержимое 7"/>
          <p:cNvSpPr>
            <a:spLocks noGrp="1"/>
          </p:cNvSpPr>
          <p:nvPr>
            <p:ph idx="4294967295"/>
          </p:nvPr>
        </p:nvSpPr>
        <p:spPr>
          <a:xfrm>
            <a:off x="1644650" y="1447800"/>
            <a:ext cx="7499350" cy="4800600"/>
          </a:xfrm>
        </p:spPr>
        <p:txBody>
          <a:bodyPr/>
          <a:lstStyle/>
          <a:p>
            <a:r>
              <a:rPr lang="ru-RU" dirty="0" smtClean="0">
                <a:latin typeface="Tahoma" pitchFamily="34" charset="0"/>
                <a:ea typeface="Tahoma" pitchFamily="34" charset="0"/>
                <a:cs typeface="Tahoma" pitchFamily="34" charset="0"/>
              </a:rPr>
              <a:t>1978 г. микропроцессор 8086</a:t>
            </a:r>
          </a:p>
          <a:p>
            <a:endParaRPr lang="ru-RU" dirty="0" smtClean="0">
              <a:latin typeface="Tahoma" pitchFamily="34" charset="0"/>
              <a:ea typeface="Tahoma" pitchFamily="34" charset="0"/>
              <a:cs typeface="Tahoma" pitchFamily="34" charset="0"/>
            </a:endParaRPr>
          </a:p>
          <a:p>
            <a:endParaRPr lang="ru-RU" dirty="0" smtClean="0">
              <a:latin typeface="Tahoma" pitchFamily="34" charset="0"/>
              <a:ea typeface="Tahoma" pitchFamily="34" charset="0"/>
              <a:cs typeface="Tahoma" pitchFamily="34" charset="0"/>
            </a:endParaRPr>
          </a:p>
          <a:p>
            <a:endParaRPr lang="ru-RU" dirty="0" smtClean="0">
              <a:latin typeface="Tahoma" pitchFamily="34" charset="0"/>
              <a:ea typeface="Tahoma" pitchFamily="34" charset="0"/>
              <a:cs typeface="Tahoma" pitchFamily="34" charset="0"/>
            </a:endParaRPr>
          </a:p>
        </p:txBody>
      </p:sp>
      <p:sp>
        <p:nvSpPr>
          <p:cNvPr id="9" name="Заголовок 8"/>
          <p:cNvSpPr>
            <a:spLocks noGrp="1"/>
          </p:cNvSpPr>
          <p:nvPr>
            <p:ph type="title" idx="4294967295"/>
          </p:nvPr>
        </p:nvSpPr>
        <p:spPr>
          <a:xfrm>
            <a:off x="1644650" y="274638"/>
            <a:ext cx="7499350" cy="1143000"/>
          </a:xfrm>
        </p:spPr>
        <p:txBody>
          <a:bodyPr>
            <a:normAutofit/>
          </a:bodyPr>
          <a:lstStyle/>
          <a:p>
            <a:r>
              <a:rPr lang="ru-RU" dirty="0" smtClean="0"/>
              <a:t>Архитектура </a:t>
            </a:r>
            <a:r>
              <a:rPr lang="ru-RU" b="1" i="1" dirty="0" smtClean="0"/>
              <a:t>х86</a:t>
            </a:r>
            <a:endParaRPr lang="ru-RU" b="1" i="1" dirty="0"/>
          </a:p>
        </p:txBody>
      </p:sp>
      <p:pic>
        <p:nvPicPr>
          <p:cNvPr id="4" name="Рисунок 3" descr="I8086.jpg"/>
          <p:cNvPicPr>
            <a:picLocks noChangeAspect="1"/>
          </p:cNvPicPr>
          <p:nvPr/>
        </p:nvPicPr>
        <p:blipFill>
          <a:blip r:embed="rId3" cstate="print"/>
          <a:stretch>
            <a:fillRect/>
          </a:stretch>
        </p:blipFill>
        <p:spPr>
          <a:xfrm>
            <a:off x="1907704" y="4156070"/>
            <a:ext cx="6310484" cy="2072946"/>
          </a:xfrm>
          <a:prstGeom prst="rect">
            <a:avLst/>
          </a:prstGeom>
        </p:spPr>
      </p:pic>
      <p:graphicFrame>
        <p:nvGraphicFramePr>
          <p:cNvPr id="123905" name="Object 1"/>
          <p:cNvGraphicFramePr>
            <a:graphicFrameLocks noChangeAspect="1"/>
          </p:cNvGraphicFramePr>
          <p:nvPr>
            <p:extLst>
              <p:ext uri="{D42A27DB-BD31-4B8C-83A1-F6EECF244321}">
                <p14:modId xmlns:p14="http://schemas.microsoft.com/office/powerpoint/2010/main" val="1791317426"/>
              </p:ext>
            </p:extLst>
          </p:nvPr>
        </p:nvGraphicFramePr>
        <p:xfrm>
          <a:off x="1777082" y="2053903"/>
          <a:ext cx="4883150" cy="1735137"/>
        </p:xfrm>
        <a:graphic>
          <a:graphicData uri="http://schemas.openxmlformats.org/presentationml/2006/ole">
            <mc:AlternateContent xmlns:mc="http://schemas.openxmlformats.org/markup-compatibility/2006">
              <mc:Choice xmlns:v="urn:schemas-microsoft-com:vml" Requires="v">
                <p:oleObj spid="_x0000_s123929" name="Лист" r:id="rId4" imgW="2171610" imgH="771525" progId="Excel.Sheet.12">
                  <p:embed/>
                </p:oleObj>
              </mc:Choice>
              <mc:Fallback>
                <p:oleObj name="Лист" r:id="rId4" imgW="2171610" imgH="771525" progId="Excel.Shee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7082" y="2053903"/>
                        <a:ext cx="4883150" cy="173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320E7AFF-73C9-4F65-8749-E98CFB5ED605}" type="slidenum">
              <a:rPr lang="en-US" smtClean="0"/>
              <a:pPr/>
              <a:t>12</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500"/>
                                        <p:tgtEl>
                                          <p:spTgt spid="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3905"/>
                                        </p:tgtEl>
                                        <p:attrNameLst>
                                          <p:attrName>style.visibility</p:attrName>
                                        </p:attrNameLst>
                                      </p:cBhvr>
                                      <p:to>
                                        <p:strVal val="visible"/>
                                      </p:to>
                                    </p:set>
                                    <p:animEffect transition="in" filter="wipe(up)">
                                      <p:cBhvr>
                                        <p:cTn id="11" dur="500"/>
                                        <p:tgtEl>
                                          <p:spTgt spid="123905"/>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idx="4294967295"/>
          </p:nvPr>
        </p:nvSpPr>
        <p:spPr>
          <a:xfrm>
            <a:off x="1644650" y="274638"/>
            <a:ext cx="7499350" cy="1143000"/>
          </a:xfrm>
        </p:spPr>
        <p:txBody>
          <a:bodyPr>
            <a:normAutofit/>
          </a:bodyPr>
          <a:lstStyle/>
          <a:p>
            <a:r>
              <a:rPr lang="ru-RU" dirty="0" smtClean="0"/>
              <a:t>Развитие архитектуры </a:t>
            </a:r>
            <a:r>
              <a:rPr lang="ru-RU" b="1" i="1" dirty="0" smtClean="0"/>
              <a:t>х86</a:t>
            </a:r>
            <a:endParaRPr lang="ru-RU" b="1" i="1" dirty="0"/>
          </a:p>
        </p:txBody>
      </p:sp>
      <p:pic>
        <p:nvPicPr>
          <p:cNvPr id="6" name="Рисунок 5" descr="Intel_80286.jpg"/>
          <p:cNvPicPr>
            <a:picLocks noChangeAspect="1"/>
          </p:cNvPicPr>
          <p:nvPr/>
        </p:nvPicPr>
        <p:blipFill>
          <a:blip r:embed="rId2" cstate="print"/>
          <a:stretch>
            <a:fillRect/>
          </a:stretch>
        </p:blipFill>
        <p:spPr>
          <a:xfrm>
            <a:off x="1707365" y="2996952"/>
            <a:ext cx="3512707" cy="3512707"/>
          </a:xfrm>
          <a:prstGeom prst="rect">
            <a:avLst/>
          </a:prstGeom>
        </p:spPr>
      </p:pic>
      <p:sp>
        <p:nvSpPr>
          <p:cNvPr id="7" name="Содержимое 7"/>
          <p:cNvSpPr txBox="1">
            <a:spLocks/>
          </p:cNvSpPr>
          <p:nvPr/>
        </p:nvSpPr>
        <p:spPr>
          <a:xfrm>
            <a:off x="1538416" y="1214422"/>
            <a:ext cx="7498080" cy="785818"/>
          </a:xfrm>
          <a:prstGeom prst="rect">
            <a:avLst/>
          </a:prstGeom>
        </p:spPr>
        <p:txBody>
          <a:bodyPr>
            <a:normAutofit fontScale="77500" lnSpcReduction="20000"/>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1982 г. микропроцессор 80186</a:t>
            </a: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lang="ru-RU" sz="3200" dirty="0" smtClean="0">
                <a:latin typeface="Tahoma" pitchFamily="34" charset="0"/>
                <a:ea typeface="Tahoma" pitchFamily="34" charset="0"/>
                <a:cs typeface="Tahoma" pitchFamily="34" charset="0"/>
              </a:rPr>
              <a:t>использовался как встроенный до 2007 года</a:t>
            </a: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sp>
        <p:nvSpPr>
          <p:cNvPr id="8" name="Содержимое 7"/>
          <p:cNvSpPr txBox="1">
            <a:spLocks/>
          </p:cNvSpPr>
          <p:nvPr/>
        </p:nvSpPr>
        <p:spPr>
          <a:xfrm>
            <a:off x="1538416" y="2000240"/>
            <a:ext cx="7498080" cy="785818"/>
          </a:xfrm>
          <a:prstGeom prst="rect">
            <a:avLst/>
          </a:prstGeom>
        </p:spPr>
        <p:txBody>
          <a:bodyPr>
            <a:normAutofit fontScale="77500" lnSpcReduction="20000"/>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1982 г. микропроцессор 80286</a:t>
            </a: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r>
              <a:rPr lang="ru-RU" sz="3200" dirty="0" smtClean="0">
                <a:latin typeface="Tahoma" pitchFamily="34" charset="0"/>
                <a:ea typeface="Tahoma" pitchFamily="34" charset="0"/>
                <a:cs typeface="Tahoma" pitchFamily="34" charset="0"/>
              </a:rPr>
              <a:t>поддержка многозадачного режима</a:t>
            </a: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pic>
        <p:nvPicPr>
          <p:cNvPr id="9218" name="Picture 2" descr="http://www.cpu-world.com/CPUs/80286/die/L_Intel-80286.jpg"/>
          <p:cNvPicPr>
            <a:picLocks noChangeAspect="1" noChangeArrowheads="1"/>
          </p:cNvPicPr>
          <p:nvPr/>
        </p:nvPicPr>
        <p:blipFill>
          <a:blip r:embed="rId3" cstate="print"/>
          <a:srcRect/>
          <a:stretch>
            <a:fillRect/>
          </a:stretch>
        </p:blipFill>
        <p:spPr bwMode="auto">
          <a:xfrm>
            <a:off x="1972132" y="3242006"/>
            <a:ext cx="2983172" cy="3022598"/>
          </a:xfrm>
          <a:prstGeom prst="rect">
            <a:avLst/>
          </a:prstGeom>
          <a:noFill/>
        </p:spPr>
      </p:pic>
      <p:sp>
        <p:nvSpPr>
          <p:cNvPr id="2" name="Номер слайда 1"/>
          <p:cNvSpPr>
            <a:spLocks noGrp="1"/>
          </p:cNvSpPr>
          <p:nvPr>
            <p:ph type="sldNum" sz="quarter" idx="12"/>
          </p:nvPr>
        </p:nvSpPr>
        <p:spPr/>
        <p:txBody>
          <a:bodyPr/>
          <a:lstStyle/>
          <a:p>
            <a:fld id="{320E7AFF-73C9-4F65-8749-E98CFB5ED605}" type="slidenum">
              <a:rPr lang="en-US" smtClean="0"/>
              <a:pPr/>
              <a:t>13</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9218"/>
                                        </p:tgtEl>
                                        <p:attrNameLst>
                                          <p:attrName>style.visibility</p:attrName>
                                        </p:attrNameLst>
                                      </p:cBhvr>
                                      <p:to>
                                        <p:strVal val="visible"/>
                                      </p:to>
                                    </p:set>
                                    <p:animEffect transition="in" filter="fade">
                                      <p:cBhvr>
                                        <p:cTn id="21" dur="2000"/>
                                        <p:tgtEl>
                                          <p:spTgt spid="9218"/>
                                        </p:tgtEl>
                                      </p:cBhvr>
                                    </p:animEffect>
                                  </p:childTnLst>
                                </p:cTn>
                              </p:par>
                            </p:childTnLst>
                          </p:cTn>
                        </p:par>
                        <p:par>
                          <p:cTn id="22" fill="hold">
                            <p:stCondLst>
                              <p:cond delay="3500"/>
                            </p:stCondLst>
                            <p:childTnLst>
                              <p:par>
                                <p:cTn id="23" presetID="63" presetClass="path" presetSubtype="0" accel="50000" decel="50000" fill="hold" nodeType="afterEffect">
                                  <p:stCondLst>
                                    <p:cond delay="0"/>
                                  </p:stCondLst>
                                  <p:childTnLst>
                                    <p:animMotion origin="layout" path="M 1.11111E-6 1.1566E-7 L 0.40104 0.00555 " pathEditMode="relative" rAng="0" ptsTypes="AA">
                                      <p:cBhvr>
                                        <p:cTn id="24" dur="2000" fill="hold"/>
                                        <p:tgtEl>
                                          <p:spTgt spid="9218"/>
                                        </p:tgtEl>
                                        <p:attrNameLst>
                                          <p:attrName>ppt_x</p:attrName>
                                          <p:attrName>ppt_y</p:attrName>
                                        </p:attrNameLst>
                                      </p:cBhvr>
                                      <p:rCtr x="20052"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1" name="Picture 3"/>
          <p:cNvPicPr>
            <a:picLocks noChangeAspect="1" noChangeArrowheads="1"/>
          </p:cNvPicPr>
          <p:nvPr/>
        </p:nvPicPr>
        <p:blipFill>
          <a:blip r:embed="rId3" cstate="print"/>
          <a:srcRect/>
          <a:stretch>
            <a:fillRect/>
          </a:stretch>
        </p:blipFill>
        <p:spPr bwMode="auto">
          <a:xfrm>
            <a:off x="6346857" y="1052736"/>
            <a:ext cx="2390514" cy="1733502"/>
          </a:xfrm>
          <a:prstGeom prst="rect">
            <a:avLst/>
          </a:prstGeom>
          <a:noFill/>
          <a:ln w="9525">
            <a:noFill/>
            <a:miter lim="800000"/>
            <a:headEnd/>
            <a:tailEnd/>
          </a:ln>
        </p:spPr>
      </p:pic>
      <p:sp>
        <p:nvSpPr>
          <p:cNvPr id="12" name="Содержимое 9"/>
          <p:cNvSpPr>
            <a:spLocks noGrp="1"/>
          </p:cNvSpPr>
          <p:nvPr>
            <p:ph idx="4294967295"/>
          </p:nvPr>
        </p:nvSpPr>
        <p:spPr>
          <a:xfrm>
            <a:off x="1644650" y="3068638"/>
            <a:ext cx="7499350" cy="3789362"/>
          </a:xfrm>
        </p:spPr>
        <p:txBody>
          <a:bodyPr>
            <a:normAutofit fontScale="70000" lnSpcReduction="20000"/>
          </a:bodyPr>
          <a:lstStyle/>
          <a:p>
            <a:pPr marL="9525" indent="346075" hangingPunct="0"/>
            <a:r>
              <a:rPr lang="ru-RU" dirty="0" smtClean="0"/>
              <a:t>Два режима работы – </a:t>
            </a:r>
            <a:r>
              <a:rPr lang="ru-RU" b="1" dirty="0" smtClean="0"/>
              <a:t>реальный</a:t>
            </a:r>
            <a:r>
              <a:rPr lang="ru-RU" dirty="0" smtClean="0"/>
              <a:t> и </a:t>
            </a:r>
            <a:r>
              <a:rPr lang="ru-RU" b="1" dirty="0" smtClean="0"/>
              <a:t>защищённый</a:t>
            </a:r>
          </a:p>
          <a:p>
            <a:pPr marL="9525" indent="346075" hangingPunct="0"/>
            <a:r>
              <a:rPr lang="ru-RU" b="1" dirty="0" smtClean="0"/>
              <a:t>Реальный режим</a:t>
            </a:r>
            <a:r>
              <a:rPr lang="ru-RU" dirty="0" smtClean="0"/>
              <a:t> (за рядом исключений) похож на обычный режим работы i8088/86.</a:t>
            </a:r>
          </a:p>
          <a:p>
            <a:pPr marL="9525" indent="346075" hangingPunct="0"/>
            <a:r>
              <a:rPr lang="ru-RU" b="1" dirty="0" smtClean="0"/>
              <a:t>Защищённый режим</a:t>
            </a:r>
            <a:r>
              <a:rPr lang="ru-RU" dirty="0" smtClean="0"/>
              <a:t> работы позволяет работать с оперативной памятью свыше 1 </a:t>
            </a:r>
            <a:r>
              <a:rPr lang="ru-RU" dirty="0" err="1" smtClean="0"/>
              <a:t>Мбайта</a:t>
            </a:r>
            <a:r>
              <a:rPr lang="ru-RU" dirty="0" smtClean="0"/>
              <a:t>. </a:t>
            </a:r>
          </a:p>
          <a:p>
            <a:pPr marL="9525" indent="346075" hangingPunct="0"/>
            <a:r>
              <a:rPr lang="ru-RU" dirty="0" smtClean="0"/>
              <a:t>Впервые на уровне микросхем были реализованы многозадачность и управление виртуальной памятью. </a:t>
            </a:r>
          </a:p>
          <a:p>
            <a:pPr marL="9525" indent="346075" hangingPunct="0"/>
            <a:r>
              <a:rPr lang="ru-RU" dirty="0" smtClean="0"/>
              <a:t>24 адресные линии нового микропроцессора позволяли в защищённом режиме обращаться к 16 </a:t>
            </a:r>
            <a:r>
              <a:rPr lang="ru-RU" dirty="0" err="1" smtClean="0"/>
              <a:t>Мбайтам</a:t>
            </a:r>
            <a:r>
              <a:rPr lang="ru-RU" dirty="0" smtClean="0"/>
              <a:t> памяти. </a:t>
            </a:r>
          </a:p>
        </p:txBody>
      </p:sp>
      <p:sp>
        <p:nvSpPr>
          <p:cNvPr id="9" name="Заголовок 8"/>
          <p:cNvSpPr>
            <a:spLocks noGrp="1"/>
          </p:cNvSpPr>
          <p:nvPr>
            <p:ph type="title" idx="4294967295"/>
          </p:nvPr>
        </p:nvSpPr>
        <p:spPr>
          <a:xfrm>
            <a:off x="1465138" y="116632"/>
            <a:ext cx="7499350" cy="1143000"/>
          </a:xfrm>
        </p:spPr>
        <p:txBody>
          <a:bodyPr>
            <a:normAutofit/>
          </a:bodyPr>
          <a:lstStyle/>
          <a:p>
            <a:r>
              <a:rPr lang="ru-RU" dirty="0" smtClean="0"/>
              <a:t>Микропроцессор </a:t>
            </a:r>
            <a:r>
              <a:rPr lang="ru-RU" b="1" i="1" dirty="0" smtClean="0">
                <a:latin typeface="Tahoma" pitchFamily="34" charset="0"/>
                <a:ea typeface="Tahoma" pitchFamily="34" charset="0"/>
                <a:cs typeface="Tahoma" pitchFamily="34" charset="0"/>
              </a:rPr>
              <a:t>286</a:t>
            </a:r>
            <a:endParaRPr lang="ru-RU" b="1" i="1" dirty="0">
              <a:latin typeface="Tahoma" pitchFamily="34" charset="0"/>
              <a:ea typeface="Tahoma" pitchFamily="34" charset="0"/>
              <a:cs typeface="Tahoma" pitchFamily="34" charset="0"/>
            </a:endParaRPr>
          </a:p>
        </p:txBody>
      </p:sp>
      <p:graphicFrame>
        <p:nvGraphicFramePr>
          <p:cNvPr id="124932" name="Object 4"/>
          <p:cNvGraphicFramePr>
            <a:graphicFrameLocks noChangeAspect="1"/>
          </p:cNvGraphicFramePr>
          <p:nvPr>
            <p:extLst>
              <p:ext uri="{D42A27DB-BD31-4B8C-83A1-F6EECF244321}">
                <p14:modId xmlns:p14="http://schemas.microsoft.com/office/powerpoint/2010/main" val="614446244"/>
              </p:ext>
            </p:extLst>
          </p:nvPr>
        </p:nvGraphicFramePr>
        <p:xfrm>
          <a:off x="1763688" y="1124744"/>
          <a:ext cx="4451102" cy="1735138"/>
        </p:xfrm>
        <a:graphic>
          <a:graphicData uri="http://schemas.openxmlformats.org/presentationml/2006/ole">
            <mc:AlternateContent xmlns:mc="http://schemas.openxmlformats.org/markup-compatibility/2006">
              <mc:Choice xmlns:v="urn:schemas-microsoft-com:vml" Requires="v">
                <p:oleObj spid="_x0000_s124953" name="Лист" r:id="rId4" imgW="2171610" imgH="771525" progId="Excel.Sheet.12">
                  <p:embed/>
                </p:oleObj>
              </mc:Choice>
              <mc:Fallback>
                <p:oleObj name="Лист" r:id="rId4" imgW="2171610" imgH="771525" progId="Excel.Shee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1124744"/>
                        <a:ext cx="4451102" cy="1735138"/>
                      </a:xfrm>
                      <a:prstGeom prst="rect">
                        <a:avLst/>
                      </a:prstGeom>
                      <a:noFill/>
                      <a:ln>
                        <a:noFill/>
                      </a:ln>
                      <a:effectLst/>
                    </p:spPr>
                  </p:pic>
                </p:oleObj>
              </mc:Fallback>
            </mc:AlternateContent>
          </a:graphicData>
        </a:graphic>
      </p:graphicFrame>
      <p:sp>
        <p:nvSpPr>
          <p:cNvPr id="2" name="Номер слайда 1"/>
          <p:cNvSpPr>
            <a:spLocks noGrp="1"/>
          </p:cNvSpPr>
          <p:nvPr>
            <p:ph type="sldNum" sz="quarter" idx="12"/>
          </p:nvPr>
        </p:nvSpPr>
        <p:spPr/>
        <p:txBody>
          <a:bodyPr/>
          <a:lstStyle/>
          <a:p>
            <a:fld id="{320E7AFF-73C9-4F65-8749-E98CFB5ED605}" type="slidenum">
              <a:rPr lang="en-US" smtClean="0"/>
              <a:pPr/>
              <a:t>14</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24931"/>
                                        </p:tgtEl>
                                        <p:attrNameLst>
                                          <p:attrName>style.visibility</p:attrName>
                                        </p:attrNameLst>
                                      </p:cBhvr>
                                      <p:to>
                                        <p:strVal val="visible"/>
                                      </p:to>
                                    </p:set>
                                    <p:anim calcmode="lin" valueType="num">
                                      <p:cBhvr>
                                        <p:cTn id="7" dur="500" fill="hold"/>
                                        <p:tgtEl>
                                          <p:spTgt spid="124931"/>
                                        </p:tgtEl>
                                        <p:attrNameLst>
                                          <p:attrName>ppt_w</p:attrName>
                                        </p:attrNameLst>
                                      </p:cBhvr>
                                      <p:tavLst>
                                        <p:tav tm="0">
                                          <p:val>
                                            <p:fltVal val="0"/>
                                          </p:val>
                                        </p:tav>
                                        <p:tav tm="100000">
                                          <p:val>
                                            <p:strVal val="#ppt_w"/>
                                          </p:val>
                                        </p:tav>
                                      </p:tavLst>
                                    </p:anim>
                                    <p:anim calcmode="lin" valueType="num">
                                      <p:cBhvr>
                                        <p:cTn id="8" dur="500" fill="hold"/>
                                        <p:tgtEl>
                                          <p:spTgt spid="124931"/>
                                        </p:tgtEl>
                                        <p:attrNameLst>
                                          <p:attrName>ppt_h</p:attrName>
                                        </p:attrNameLst>
                                      </p:cBhvr>
                                      <p:tavLst>
                                        <p:tav tm="0">
                                          <p:val>
                                            <p:fltVal val="0"/>
                                          </p:val>
                                        </p:tav>
                                        <p:tav tm="100000">
                                          <p:val>
                                            <p:strVal val="#ppt_h"/>
                                          </p:val>
                                        </p:tav>
                                      </p:tavLst>
                                    </p:anim>
                                    <p:animEffect transition="in" filter="fade">
                                      <p:cBhvr>
                                        <p:cTn id="9" dur="500"/>
                                        <p:tgtEl>
                                          <p:spTgt spid="124931"/>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24932"/>
                                        </p:tgtEl>
                                        <p:attrNameLst>
                                          <p:attrName>style.visibility</p:attrName>
                                        </p:attrNameLst>
                                      </p:cBhvr>
                                      <p:to>
                                        <p:strVal val="visible"/>
                                      </p:to>
                                    </p:set>
                                    <p:animEffect transition="in" filter="wipe(up)">
                                      <p:cBhvr>
                                        <p:cTn id="13" dur="500"/>
                                        <p:tgtEl>
                                          <p:spTgt spid="124932"/>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 calcmode="lin" valueType="num">
                                      <p:cBhvr additive="base">
                                        <p:cTn id="22"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 calcmode="lin" valueType="num">
                                      <p:cBhvr additive="base">
                                        <p:cTn id="27" dur="5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 calcmode="lin" valueType="num">
                                      <p:cBhvr additive="base">
                                        <p:cTn id="32" dur="500" fill="hold"/>
                                        <p:tgtEl>
                                          <p:spTgt spid="12">
                                            <p:txEl>
                                              <p:pRg st="3" end="3"/>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2">
                                            <p:txEl>
                                              <p:pRg st="4" end="4"/>
                                            </p:txEl>
                                          </p:spTgt>
                                        </p:tgtEl>
                                        <p:attrNameLst>
                                          <p:attrName>style.visibility</p:attrName>
                                        </p:attrNameLst>
                                      </p:cBhvr>
                                      <p:to>
                                        <p:strVal val="visible"/>
                                      </p:to>
                                    </p:set>
                                    <p:anim calcmode="lin" valueType="num">
                                      <p:cBhvr additive="base">
                                        <p:cTn id="37" dur="500" fill="hold"/>
                                        <p:tgtEl>
                                          <p:spTgt spid="12">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6" name="Picture 4" descr="http://dic.academic.ru/pictures/enwiki/75/KL_Intel_i386DX.jpg"/>
          <p:cNvPicPr>
            <a:picLocks noChangeAspect="1" noChangeArrowheads="1"/>
          </p:cNvPicPr>
          <p:nvPr/>
        </p:nvPicPr>
        <p:blipFill>
          <a:blip r:embed="rId3" cstate="print"/>
          <a:srcRect t="4134" b="2040"/>
          <a:stretch>
            <a:fillRect/>
          </a:stretch>
        </p:blipFill>
        <p:spPr bwMode="auto">
          <a:xfrm>
            <a:off x="1726019" y="3777166"/>
            <a:ext cx="2952328" cy="2889491"/>
          </a:xfrm>
          <a:prstGeom prst="rect">
            <a:avLst/>
          </a:prstGeom>
          <a:noFill/>
        </p:spPr>
      </p:pic>
      <p:sp>
        <p:nvSpPr>
          <p:cNvPr id="9" name="Заголовок 8"/>
          <p:cNvSpPr>
            <a:spLocks noGrp="1"/>
          </p:cNvSpPr>
          <p:nvPr>
            <p:ph type="title" idx="4294967295"/>
          </p:nvPr>
        </p:nvSpPr>
        <p:spPr>
          <a:xfrm>
            <a:off x="1644650" y="274638"/>
            <a:ext cx="7499350" cy="1143000"/>
          </a:xfrm>
        </p:spPr>
        <p:txBody>
          <a:bodyPr>
            <a:normAutofit/>
          </a:bodyPr>
          <a:lstStyle/>
          <a:p>
            <a:r>
              <a:rPr lang="ru-RU" dirty="0" smtClean="0"/>
              <a:t>Микропроцессор </a:t>
            </a:r>
            <a:r>
              <a:rPr lang="ru-RU" b="1" i="1" dirty="0" smtClean="0">
                <a:latin typeface="Tahoma" pitchFamily="34" charset="0"/>
                <a:ea typeface="Tahoma" pitchFamily="34" charset="0"/>
                <a:cs typeface="Tahoma" pitchFamily="34" charset="0"/>
              </a:rPr>
              <a:t>386</a:t>
            </a:r>
            <a:endParaRPr lang="ru-RU" b="1" i="1" dirty="0">
              <a:latin typeface="Tahoma" pitchFamily="34" charset="0"/>
              <a:ea typeface="Tahoma" pitchFamily="34" charset="0"/>
              <a:cs typeface="Tahoma" pitchFamily="34" charset="0"/>
            </a:endParaRPr>
          </a:p>
        </p:txBody>
      </p:sp>
      <p:sp>
        <p:nvSpPr>
          <p:cNvPr id="8" name="Содержимое 7"/>
          <p:cNvSpPr txBox="1">
            <a:spLocks/>
          </p:cNvSpPr>
          <p:nvPr/>
        </p:nvSpPr>
        <p:spPr>
          <a:xfrm>
            <a:off x="1538416" y="1203022"/>
            <a:ext cx="7498080" cy="785818"/>
          </a:xfrm>
          <a:prstGeom prst="rect">
            <a:avLst/>
          </a:prstGeom>
        </p:spPr>
        <p:txBody>
          <a:bodyPr>
            <a:normAutofit fontScale="70000" lnSpcReduction="20000"/>
          </a:bodyPr>
          <a:lstStyle/>
          <a:p>
            <a:pPr marL="365760" lvl="0" indent="-283464" fontAlgn="auto">
              <a:lnSpc>
                <a:spcPct val="120000"/>
              </a:lnSpc>
              <a:spcBef>
                <a:spcPts val="600"/>
              </a:spcBef>
              <a:spcAft>
                <a:spcPts val="0"/>
              </a:spcAft>
              <a:buClr>
                <a:schemeClr val="accent1"/>
              </a:buClr>
              <a:buSzPct val="80000"/>
              <a:buFont typeface="Wingdings 2"/>
              <a:buChar char=""/>
            </a:pPr>
            <a:r>
              <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1985 </a:t>
            </a:r>
            <a:r>
              <a:rPr lang="ru-RU" sz="3200" dirty="0" smtClean="0">
                <a:latin typeface="Tahoma" pitchFamily="34" charset="0"/>
                <a:ea typeface="Tahoma" pitchFamily="34" charset="0"/>
                <a:cs typeface="Tahoma" pitchFamily="34" charset="0"/>
              </a:rPr>
              <a:t>г. первый 32-разрядным процессор для </a:t>
            </a:r>
            <a:r>
              <a:rPr lang="en-US" sz="3200" dirty="0" smtClean="0">
                <a:latin typeface="Tahoma" pitchFamily="34" charset="0"/>
                <a:ea typeface="Tahoma" pitchFamily="34" charset="0"/>
                <a:cs typeface="Tahoma" pitchFamily="34" charset="0"/>
              </a:rPr>
              <a:t/>
            </a:r>
            <a:br>
              <a:rPr lang="en-US" sz="3200" dirty="0" smtClean="0">
                <a:latin typeface="Tahoma" pitchFamily="34" charset="0"/>
                <a:ea typeface="Tahoma" pitchFamily="34" charset="0"/>
                <a:cs typeface="Tahoma" pitchFamily="34" charset="0"/>
              </a:rPr>
            </a:br>
            <a:r>
              <a:rPr lang="ru-RU" sz="3200" dirty="0" smtClean="0">
                <a:latin typeface="Tahoma" pitchFamily="34" charset="0"/>
                <a:ea typeface="Tahoma" pitchFamily="34" charset="0"/>
                <a:cs typeface="Tahoma" pitchFamily="34" charset="0"/>
              </a:rPr>
              <a:t>IBM PC-совместимых ПК </a:t>
            </a: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20000"/>
              </a:lnSpc>
              <a:spcBef>
                <a:spcPts val="600"/>
              </a:spcBef>
              <a:spcAft>
                <a:spcPts val="0"/>
              </a:spcAft>
              <a:buClr>
                <a:schemeClr val="accent1"/>
              </a:buClr>
              <a:buSzPct val="80000"/>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2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2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graphicFrame>
        <p:nvGraphicFramePr>
          <p:cNvPr id="125957" name="Object 5"/>
          <p:cNvGraphicFramePr>
            <a:graphicFrameLocks noChangeAspect="1"/>
          </p:cNvGraphicFramePr>
          <p:nvPr>
            <p:extLst>
              <p:ext uri="{D42A27DB-BD31-4B8C-83A1-F6EECF244321}">
                <p14:modId xmlns:p14="http://schemas.microsoft.com/office/powerpoint/2010/main" val="3110612839"/>
              </p:ext>
            </p:extLst>
          </p:nvPr>
        </p:nvGraphicFramePr>
        <p:xfrm>
          <a:off x="1633066" y="1988840"/>
          <a:ext cx="4883150" cy="1735137"/>
        </p:xfrm>
        <a:graphic>
          <a:graphicData uri="http://schemas.openxmlformats.org/presentationml/2006/ole">
            <mc:AlternateContent xmlns:mc="http://schemas.openxmlformats.org/markup-compatibility/2006">
              <mc:Choice xmlns:v="urn:schemas-microsoft-com:vml" Requires="v">
                <p:oleObj spid="_x0000_s125976" name="Лист" r:id="rId4" imgW="2171610" imgH="771525" progId="Excel.Sheet.12">
                  <p:embed/>
                </p:oleObj>
              </mc:Choice>
              <mc:Fallback>
                <p:oleObj name="Лист" r:id="rId4" imgW="2171610" imgH="771525" progId="Excel.Shee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066" y="1988840"/>
                        <a:ext cx="4883150" cy="173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5959" name="Picture 7" descr="http://www.cpu-galaxy.at/CPU/Intel%20CPU/80386/Intel%2080386%20section-Dateien/386%20Core.jpg"/>
          <p:cNvPicPr>
            <a:picLocks noChangeAspect="1" noChangeArrowheads="1"/>
          </p:cNvPicPr>
          <p:nvPr/>
        </p:nvPicPr>
        <p:blipFill>
          <a:blip r:embed="rId6" cstate="print"/>
          <a:srcRect/>
          <a:stretch>
            <a:fillRect/>
          </a:stretch>
        </p:blipFill>
        <p:spPr bwMode="auto">
          <a:xfrm>
            <a:off x="2078879" y="3870517"/>
            <a:ext cx="2232248" cy="2300996"/>
          </a:xfrm>
          <a:prstGeom prst="rect">
            <a:avLst/>
          </a:prstGeom>
          <a:noFill/>
        </p:spPr>
      </p:pic>
      <p:sp>
        <p:nvSpPr>
          <p:cNvPr id="2" name="Номер слайда 1"/>
          <p:cNvSpPr>
            <a:spLocks noGrp="1"/>
          </p:cNvSpPr>
          <p:nvPr>
            <p:ph type="sldNum" sz="quarter" idx="12"/>
          </p:nvPr>
        </p:nvSpPr>
        <p:spPr/>
        <p:txBody>
          <a:bodyPr/>
          <a:lstStyle/>
          <a:p>
            <a:fld id="{320E7AFF-73C9-4F65-8749-E98CFB5ED605}" type="slidenum">
              <a:rPr lang="en-US" smtClean="0"/>
              <a:pPr/>
              <a:t>15</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5957"/>
                                        </p:tgtEl>
                                        <p:attrNameLst>
                                          <p:attrName>style.visibility</p:attrName>
                                        </p:attrNameLst>
                                      </p:cBhvr>
                                      <p:to>
                                        <p:strVal val="visible"/>
                                      </p:to>
                                    </p:set>
                                    <p:animEffect transition="in" filter="wipe(up)">
                                      <p:cBhvr>
                                        <p:cTn id="11" dur="500"/>
                                        <p:tgtEl>
                                          <p:spTgt spid="125957"/>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125956"/>
                                        </p:tgtEl>
                                        <p:attrNameLst>
                                          <p:attrName>style.visibility</p:attrName>
                                        </p:attrNameLst>
                                      </p:cBhvr>
                                      <p:to>
                                        <p:strVal val="visible"/>
                                      </p:to>
                                    </p:set>
                                    <p:anim calcmode="lin" valueType="num">
                                      <p:cBhvr>
                                        <p:cTn id="15" dur="500" fill="hold"/>
                                        <p:tgtEl>
                                          <p:spTgt spid="125956"/>
                                        </p:tgtEl>
                                        <p:attrNameLst>
                                          <p:attrName>ppt_w</p:attrName>
                                        </p:attrNameLst>
                                      </p:cBhvr>
                                      <p:tavLst>
                                        <p:tav tm="0">
                                          <p:val>
                                            <p:fltVal val="0"/>
                                          </p:val>
                                        </p:tav>
                                        <p:tav tm="100000">
                                          <p:val>
                                            <p:strVal val="#ppt_w"/>
                                          </p:val>
                                        </p:tav>
                                      </p:tavLst>
                                    </p:anim>
                                    <p:anim calcmode="lin" valueType="num">
                                      <p:cBhvr>
                                        <p:cTn id="16" dur="500" fill="hold"/>
                                        <p:tgtEl>
                                          <p:spTgt spid="125956"/>
                                        </p:tgtEl>
                                        <p:attrNameLst>
                                          <p:attrName>ppt_h</p:attrName>
                                        </p:attrNameLst>
                                      </p:cBhvr>
                                      <p:tavLst>
                                        <p:tav tm="0">
                                          <p:val>
                                            <p:fltVal val="0"/>
                                          </p:val>
                                        </p:tav>
                                        <p:tav tm="100000">
                                          <p:val>
                                            <p:strVal val="#ppt_h"/>
                                          </p:val>
                                        </p:tav>
                                      </p:tavLst>
                                    </p:anim>
                                    <p:animEffect transition="in" filter="fade">
                                      <p:cBhvr>
                                        <p:cTn id="17" dur="500"/>
                                        <p:tgtEl>
                                          <p:spTgt spid="125956"/>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25959"/>
                                        </p:tgtEl>
                                        <p:attrNameLst>
                                          <p:attrName>style.visibility</p:attrName>
                                        </p:attrNameLst>
                                      </p:cBhvr>
                                      <p:to>
                                        <p:strVal val="visible"/>
                                      </p:to>
                                    </p:set>
                                    <p:animEffect transition="in" filter="fade">
                                      <p:cBhvr>
                                        <p:cTn id="21" dur="2000"/>
                                        <p:tgtEl>
                                          <p:spTgt spid="125959"/>
                                        </p:tgtEl>
                                      </p:cBhvr>
                                    </p:animEffect>
                                  </p:childTnLst>
                                </p:cTn>
                              </p:par>
                            </p:childTnLst>
                          </p:cTn>
                        </p:par>
                        <p:par>
                          <p:cTn id="22" fill="hold">
                            <p:stCondLst>
                              <p:cond delay="3500"/>
                            </p:stCondLst>
                            <p:childTnLst>
                              <p:par>
                                <p:cTn id="23" presetID="63" presetClass="path" presetSubtype="0" accel="50000" decel="50000" fill="hold" nodeType="afterEffect">
                                  <p:stCondLst>
                                    <p:cond delay="0"/>
                                  </p:stCondLst>
                                  <p:childTnLst>
                                    <p:animMotion origin="layout" path="M 8.33333E-7 8.60514E-7 L 0.39462 0.00046 " pathEditMode="relative" rAng="0" ptsTypes="AA">
                                      <p:cBhvr>
                                        <p:cTn id="24" dur="2000" fill="hold"/>
                                        <p:tgtEl>
                                          <p:spTgt spid="125959"/>
                                        </p:tgtEl>
                                        <p:attrNameLst>
                                          <p:attrName>ppt_x</p:attrName>
                                          <p:attrName>ppt_y</p:attrName>
                                        </p:attrNameLst>
                                      </p:cBhvr>
                                      <p:rCtr x="1972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img.tomshardware.com/us/2003/02/17/benchmark_marathon/intel_486dx250.jpg"/>
          <p:cNvPicPr>
            <a:picLocks noChangeAspect="1" noChangeArrowheads="1"/>
          </p:cNvPicPr>
          <p:nvPr/>
        </p:nvPicPr>
        <p:blipFill>
          <a:blip r:embed="rId3" cstate="print"/>
          <a:srcRect/>
          <a:stretch>
            <a:fillRect/>
          </a:stretch>
        </p:blipFill>
        <p:spPr bwMode="auto">
          <a:xfrm>
            <a:off x="1977064" y="3842942"/>
            <a:ext cx="2567777" cy="2555694"/>
          </a:xfrm>
          <a:prstGeom prst="rect">
            <a:avLst/>
          </a:prstGeom>
          <a:noFill/>
        </p:spPr>
      </p:pic>
      <p:sp>
        <p:nvSpPr>
          <p:cNvPr id="9" name="Заголовок 8"/>
          <p:cNvSpPr>
            <a:spLocks noGrp="1"/>
          </p:cNvSpPr>
          <p:nvPr>
            <p:ph type="title" idx="4294967295"/>
          </p:nvPr>
        </p:nvSpPr>
        <p:spPr>
          <a:xfrm>
            <a:off x="1644650" y="274638"/>
            <a:ext cx="7499350" cy="1143000"/>
          </a:xfrm>
        </p:spPr>
        <p:txBody>
          <a:bodyPr>
            <a:normAutofit/>
          </a:bodyPr>
          <a:lstStyle/>
          <a:p>
            <a:r>
              <a:rPr lang="ru-RU" dirty="0" smtClean="0"/>
              <a:t>Развитие архитектуры </a:t>
            </a:r>
            <a:r>
              <a:rPr lang="ru-RU" b="1" i="1" dirty="0" smtClean="0"/>
              <a:t>х86</a:t>
            </a:r>
            <a:endParaRPr lang="ru-RU" b="1" i="1" dirty="0"/>
          </a:p>
        </p:txBody>
      </p:sp>
      <p:pic>
        <p:nvPicPr>
          <p:cNvPr id="6" name="Рисунок 5" descr="80486dx2-large.jpg"/>
          <p:cNvPicPr>
            <a:picLocks noChangeAspect="1"/>
          </p:cNvPicPr>
          <p:nvPr/>
        </p:nvPicPr>
        <p:blipFill>
          <a:blip r:embed="rId4" cstate="print"/>
          <a:stretch>
            <a:fillRect/>
          </a:stretch>
        </p:blipFill>
        <p:spPr>
          <a:xfrm>
            <a:off x="2015429" y="3933056"/>
            <a:ext cx="2460051" cy="2390335"/>
          </a:xfrm>
          <a:prstGeom prst="rect">
            <a:avLst/>
          </a:prstGeom>
        </p:spPr>
      </p:pic>
      <p:sp>
        <p:nvSpPr>
          <p:cNvPr id="7" name="Содержимое 7"/>
          <p:cNvSpPr txBox="1">
            <a:spLocks/>
          </p:cNvSpPr>
          <p:nvPr/>
        </p:nvSpPr>
        <p:spPr>
          <a:xfrm>
            <a:off x="1388070" y="1200172"/>
            <a:ext cx="7072362" cy="428628"/>
          </a:xfrm>
          <a:prstGeom prst="rect">
            <a:avLst/>
          </a:prstGeom>
        </p:spPr>
        <p:txBody>
          <a:bodyPr>
            <a:normAutofit fontScale="85000" lnSpcReduction="20000"/>
          </a:bodyPr>
          <a:lstStyle/>
          <a:p>
            <a:pPr marL="365760" lvl="0" indent="-283464" fontAlgn="auto">
              <a:spcBef>
                <a:spcPts val="600"/>
              </a:spcBef>
              <a:spcAft>
                <a:spcPts val="0"/>
              </a:spcAft>
              <a:buClr>
                <a:schemeClr val="accent1"/>
              </a:buClr>
              <a:buSzPct val="80000"/>
              <a:buFont typeface="Wingdings 2"/>
              <a:buChar char=""/>
            </a:pPr>
            <a:r>
              <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1989 </a:t>
            </a:r>
            <a:r>
              <a:rPr lang="ru-RU" sz="3200" dirty="0" smtClean="0">
                <a:latin typeface="Tahoma" pitchFamily="34" charset="0"/>
                <a:ea typeface="Tahoma" pitchFamily="34" charset="0"/>
                <a:cs typeface="Tahoma" pitchFamily="34" charset="0"/>
              </a:rPr>
              <a:t>г. микропроцессор </a:t>
            </a:r>
            <a:r>
              <a:rPr lang="en-US" sz="3200" dirty="0" smtClean="0">
                <a:latin typeface="Tahoma" pitchFamily="34" charset="0"/>
                <a:ea typeface="Tahoma" pitchFamily="34" charset="0"/>
                <a:cs typeface="Tahoma" pitchFamily="34" charset="0"/>
              </a:rPr>
              <a:t>Intel486</a:t>
            </a:r>
            <a:r>
              <a:rPr lang="ru-RU" sz="3200" dirty="0" smtClean="0">
                <a:latin typeface="Tahoma" pitchFamily="34" charset="0"/>
                <a:ea typeface="Tahoma" pitchFamily="34" charset="0"/>
                <a:cs typeface="Tahoma" pitchFamily="34" charset="0"/>
              </a:rPr>
              <a:t> </a:t>
            </a:r>
          </a:p>
          <a:p>
            <a:pPr marL="365760" lvl="0" indent="-283464" fontAlgn="auto">
              <a:spcBef>
                <a:spcPts val="600"/>
              </a:spcBef>
              <a:spcAft>
                <a:spcPts val="0"/>
              </a:spcAft>
              <a:buClr>
                <a:schemeClr val="accent1"/>
              </a:buClr>
              <a:buSzPct val="80000"/>
              <a:buFont typeface="Wingdings 2"/>
              <a:buChar char=""/>
            </a:pPr>
            <a:endParaRPr kumimoji="0" lang="ru-RU" sz="3200" b="0" i="0" u="none" strike="noStrike" kern="1200" cap="none" spc="0" normalizeH="0" noProof="0" dirty="0" smtClean="0">
              <a:ln>
                <a:noFill/>
              </a:ln>
              <a:solidFill>
                <a:schemeClr val="tx1"/>
              </a:solidFill>
              <a:effectLst/>
              <a:uLnTx/>
              <a:uFillTx/>
              <a:latin typeface="Tahoma" pitchFamily="34" charset="0"/>
              <a:ea typeface="Tahoma" pitchFamily="34" charset="0"/>
              <a:cs typeface="Tahoma" pitchFamily="34" charset="0"/>
            </a:endParaRPr>
          </a:p>
          <a:p>
            <a:pPr marL="365760" lvl="0" indent="-283464" fontAlgn="auto">
              <a:spcBef>
                <a:spcPts val="600"/>
              </a:spcBef>
              <a:spcAft>
                <a:spcPts val="0"/>
              </a:spcAft>
              <a:buClr>
                <a:schemeClr val="accent1"/>
              </a:buClr>
              <a:buSzPct val="80000"/>
              <a:buFont typeface="Wingdings 2"/>
              <a:buChar cha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graphicFrame>
        <p:nvGraphicFramePr>
          <p:cNvPr id="7171" name="Object 3"/>
          <p:cNvGraphicFramePr>
            <a:graphicFrameLocks noChangeAspect="1"/>
          </p:cNvGraphicFramePr>
          <p:nvPr>
            <p:extLst>
              <p:ext uri="{D42A27DB-BD31-4B8C-83A1-F6EECF244321}">
                <p14:modId xmlns:p14="http://schemas.microsoft.com/office/powerpoint/2010/main" val="4211212591"/>
              </p:ext>
            </p:extLst>
          </p:nvPr>
        </p:nvGraphicFramePr>
        <p:xfrm>
          <a:off x="1835696" y="1625696"/>
          <a:ext cx="4286279" cy="2091336"/>
        </p:xfrm>
        <a:graphic>
          <a:graphicData uri="http://schemas.openxmlformats.org/presentationml/2006/ole">
            <mc:AlternateContent xmlns:mc="http://schemas.openxmlformats.org/markup-compatibility/2006">
              <mc:Choice xmlns:v="urn:schemas-microsoft-com:vml" Requires="v">
                <p:oleObj spid="_x0000_s127000" name="Лист" r:id="rId5" imgW="2362230" imgH="1152435" progId="Excel.Sheet.12">
                  <p:embed/>
                </p:oleObj>
              </mc:Choice>
              <mc:Fallback>
                <p:oleObj name="Лист" r:id="rId5" imgW="2362230" imgH="1152435" progId="Excel.Sheet.12">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1625696"/>
                        <a:ext cx="4286279" cy="2091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320E7AFF-73C9-4F65-8749-E98CFB5ED605}" type="slidenum">
              <a:rPr lang="en-US" smtClean="0"/>
              <a:pPr/>
              <a:t>16</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171"/>
                                        </p:tgtEl>
                                        <p:attrNameLst>
                                          <p:attrName>style.visibility</p:attrName>
                                        </p:attrNameLst>
                                      </p:cBhvr>
                                      <p:to>
                                        <p:strVal val="visible"/>
                                      </p:to>
                                    </p:set>
                                    <p:animEffect transition="in" filter="wipe(up)">
                                      <p:cBhvr>
                                        <p:cTn id="11" dur="500"/>
                                        <p:tgtEl>
                                          <p:spTgt spid="7171"/>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7170"/>
                                        </p:tgtEl>
                                        <p:attrNameLst>
                                          <p:attrName>style.visibility</p:attrName>
                                        </p:attrNameLst>
                                      </p:cBhvr>
                                      <p:to>
                                        <p:strVal val="visible"/>
                                      </p:to>
                                    </p:set>
                                    <p:anim calcmode="lin" valueType="num">
                                      <p:cBhvr>
                                        <p:cTn id="15" dur="500" fill="hold"/>
                                        <p:tgtEl>
                                          <p:spTgt spid="7170"/>
                                        </p:tgtEl>
                                        <p:attrNameLst>
                                          <p:attrName>ppt_w</p:attrName>
                                        </p:attrNameLst>
                                      </p:cBhvr>
                                      <p:tavLst>
                                        <p:tav tm="0">
                                          <p:val>
                                            <p:fltVal val="0"/>
                                          </p:val>
                                        </p:tav>
                                        <p:tav tm="100000">
                                          <p:val>
                                            <p:strVal val="#ppt_w"/>
                                          </p:val>
                                        </p:tav>
                                      </p:tavLst>
                                    </p:anim>
                                    <p:anim calcmode="lin" valueType="num">
                                      <p:cBhvr>
                                        <p:cTn id="16" dur="500" fill="hold"/>
                                        <p:tgtEl>
                                          <p:spTgt spid="7170"/>
                                        </p:tgtEl>
                                        <p:attrNameLst>
                                          <p:attrName>ppt_h</p:attrName>
                                        </p:attrNameLst>
                                      </p:cBhvr>
                                      <p:tavLst>
                                        <p:tav tm="0">
                                          <p:val>
                                            <p:fltVal val="0"/>
                                          </p:val>
                                        </p:tav>
                                        <p:tav tm="100000">
                                          <p:val>
                                            <p:strVal val="#ppt_h"/>
                                          </p:val>
                                        </p:tav>
                                      </p:tavLst>
                                    </p:anim>
                                    <p:animEffect transition="in" filter="fade">
                                      <p:cBhvr>
                                        <p:cTn id="17" dur="500"/>
                                        <p:tgtEl>
                                          <p:spTgt spid="717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childTnLst>
                          </p:cTn>
                        </p:par>
                        <p:par>
                          <p:cTn id="22" fill="hold">
                            <p:stCondLst>
                              <p:cond delay="3500"/>
                            </p:stCondLst>
                            <p:childTnLst>
                              <p:par>
                                <p:cTn id="23" presetID="63" presetClass="path" presetSubtype="0" accel="50000" decel="50000" fill="hold" nodeType="afterEffect">
                                  <p:stCondLst>
                                    <p:cond delay="0"/>
                                  </p:stCondLst>
                                  <p:childTnLst>
                                    <p:animMotion origin="layout" path="M 5E-6 -9.43571E-7 L 0.39237 -0.00578 " pathEditMode="relative" rAng="0" ptsTypes="AA">
                                      <p:cBhvr>
                                        <p:cTn id="24" dur="2000" fill="hold"/>
                                        <p:tgtEl>
                                          <p:spTgt spid="6"/>
                                        </p:tgtEl>
                                        <p:attrNameLst>
                                          <p:attrName>ppt_x</p:attrName>
                                          <p:attrName>ppt_y</p:attrName>
                                        </p:attrNameLst>
                                      </p:cBhvr>
                                      <p:rCtr x="19600" y="-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5608" y="44624"/>
            <a:ext cx="7498080" cy="1143000"/>
          </a:xfrm>
        </p:spPr>
        <p:txBody>
          <a:bodyPr/>
          <a:lstStyle/>
          <a:p>
            <a:r>
              <a:rPr lang="ru-RU" dirty="0" smtClean="0"/>
              <a:t>Конвейер процессора</a:t>
            </a:r>
            <a:endParaRPr lang="ru-RU" dirty="0"/>
          </a:p>
        </p:txBody>
      </p:sp>
      <p:sp>
        <p:nvSpPr>
          <p:cNvPr id="3" name="Содержимое 2"/>
          <p:cNvSpPr>
            <a:spLocks noGrp="1"/>
          </p:cNvSpPr>
          <p:nvPr>
            <p:ph idx="1"/>
          </p:nvPr>
        </p:nvSpPr>
        <p:spPr>
          <a:xfrm>
            <a:off x="1547664" y="1052736"/>
            <a:ext cx="7416824" cy="1584176"/>
          </a:xfrm>
        </p:spPr>
        <p:txBody>
          <a:bodyPr>
            <a:normAutofit fontScale="70000" lnSpcReduction="20000"/>
          </a:bodyPr>
          <a:lstStyle/>
          <a:p>
            <a:r>
              <a:rPr lang="ru-RU" b="1" dirty="0" smtClean="0"/>
              <a:t>Конвейер</a:t>
            </a:r>
            <a:r>
              <a:rPr lang="ru-RU" dirty="0" smtClean="0"/>
              <a:t> — это способ организации вычислений, используемый в современных процессорах и контроллерах с целью ускорения выполнения инструкций (увеличения числа инструкций, выполняемых в единицу времени). </a:t>
            </a:r>
            <a:endParaRPr lang="ru-RU" dirty="0"/>
          </a:p>
        </p:txBody>
      </p:sp>
      <p:pic>
        <p:nvPicPr>
          <p:cNvPr id="389122" name="Picture 2" descr="Файл:Pipeline, 4 stage.svg"/>
          <p:cNvPicPr>
            <a:picLocks noChangeAspect="1" noChangeArrowheads="1"/>
          </p:cNvPicPr>
          <p:nvPr/>
        </p:nvPicPr>
        <p:blipFill>
          <a:blip r:embed="rId2" cstate="print"/>
          <a:srcRect/>
          <a:stretch>
            <a:fillRect/>
          </a:stretch>
        </p:blipFill>
        <p:spPr bwMode="auto">
          <a:xfrm>
            <a:off x="1691680" y="2420888"/>
            <a:ext cx="4439971" cy="4248472"/>
          </a:xfrm>
          <a:prstGeom prst="rect">
            <a:avLst/>
          </a:prstGeom>
          <a:noFill/>
        </p:spPr>
      </p:pic>
      <p:sp>
        <p:nvSpPr>
          <p:cNvPr id="5" name="Прямоугольник 4"/>
          <p:cNvSpPr/>
          <p:nvPr/>
        </p:nvSpPr>
        <p:spPr>
          <a:xfrm>
            <a:off x="6228184" y="2992884"/>
            <a:ext cx="2664296" cy="2308324"/>
          </a:xfrm>
          <a:prstGeom prst="rect">
            <a:avLst/>
          </a:prstGeom>
        </p:spPr>
        <p:txBody>
          <a:bodyPr wrap="square">
            <a:spAutoFit/>
          </a:bodyPr>
          <a:lstStyle/>
          <a:p>
            <a:pPr marL="342900" indent="-342900">
              <a:buFont typeface="+mj-lt"/>
              <a:buAutoNum type="arabicPeriod"/>
            </a:pPr>
            <a:r>
              <a:rPr lang="ru-RU" dirty="0" smtClean="0"/>
              <a:t>Получение </a:t>
            </a:r>
            <a:br>
              <a:rPr lang="ru-RU" dirty="0" smtClean="0"/>
            </a:br>
            <a:r>
              <a:rPr lang="ru-RU" dirty="0" smtClean="0"/>
              <a:t>– </a:t>
            </a:r>
            <a:r>
              <a:rPr lang="ru-RU" dirty="0" err="1" smtClean="0"/>
              <a:t>Fetch</a:t>
            </a:r>
            <a:endParaRPr lang="ru-RU" dirty="0" smtClean="0"/>
          </a:p>
          <a:p>
            <a:pPr marL="342900" indent="-342900">
              <a:buFont typeface="+mj-lt"/>
              <a:buAutoNum type="arabicPeriod"/>
            </a:pPr>
            <a:r>
              <a:rPr lang="ru-RU" dirty="0" smtClean="0"/>
              <a:t>Раскодирование </a:t>
            </a:r>
            <a:br>
              <a:rPr lang="ru-RU" dirty="0" smtClean="0"/>
            </a:br>
            <a:r>
              <a:rPr lang="ru-RU" dirty="0" smtClean="0"/>
              <a:t>– </a:t>
            </a:r>
            <a:r>
              <a:rPr lang="ru-RU" i="1" dirty="0" err="1" smtClean="0"/>
              <a:t>Decode</a:t>
            </a:r>
            <a:endParaRPr lang="ru-RU" dirty="0" smtClean="0"/>
          </a:p>
          <a:p>
            <a:pPr marL="342900" indent="-342900">
              <a:buFont typeface="+mj-lt"/>
              <a:buAutoNum type="arabicPeriod"/>
            </a:pPr>
            <a:r>
              <a:rPr lang="ru-RU" dirty="0" smtClean="0"/>
              <a:t>Выполнение </a:t>
            </a:r>
            <a:br>
              <a:rPr lang="ru-RU" dirty="0" smtClean="0"/>
            </a:br>
            <a:r>
              <a:rPr lang="ru-RU" dirty="0" smtClean="0"/>
              <a:t>– </a:t>
            </a:r>
            <a:r>
              <a:rPr lang="ru-RU" i="1" dirty="0" err="1" smtClean="0"/>
              <a:t>Execute</a:t>
            </a:r>
            <a:endParaRPr lang="ru-RU" dirty="0" smtClean="0"/>
          </a:p>
          <a:p>
            <a:pPr marL="342900" indent="-342900">
              <a:buFont typeface="+mj-lt"/>
              <a:buAutoNum type="arabicPeriod"/>
            </a:pPr>
            <a:r>
              <a:rPr lang="ru-RU" dirty="0" smtClean="0"/>
              <a:t>Запись результата – </a:t>
            </a:r>
            <a:r>
              <a:rPr lang="ru-RU" i="1" dirty="0" err="1" smtClean="0"/>
              <a:t>Write-back</a:t>
            </a:r>
            <a:endParaRPr lang="ru-RU" dirty="0"/>
          </a:p>
        </p:txBody>
      </p:sp>
      <p:sp>
        <p:nvSpPr>
          <p:cNvPr id="6" name="Номер слайда 5"/>
          <p:cNvSpPr>
            <a:spLocks noGrp="1"/>
          </p:cNvSpPr>
          <p:nvPr>
            <p:ph type="sldNum" sz="quarter" idx="12"/>
          </p:nvPr>
        </p:nvSpPr>
        <p:spPr/>
        <p:txBody>
          <a:bodyPr/>
          <a:lstStyle/>
          <a:p>
            <a:fld id="{8663163D-ECDD-440C-85A4-C68644D60097}" type="slidenum">
              <a:rPr lang="en-US" smtClean="0"/>
              <a:pPr/>
              <a:t>17</a:t>
            </a:fld>
            <a:endParaRPr lang="en-US"/>
          </a:p>
        </p:txBody>
      </p:sp>
    </p:spTree>
    <p:extLst>
      <p:ext uri="{BB962C8B-B14F-4D97-AF65-F5344CB8AC3E}">
        <p14:creationId xmlns:p14="http://schemas.microsoft.com/office/powerpoint/2010/main" val="315001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9122"/>
                                        </p:tgtEl>
                                        <p:attrNameLst>
                                          <p:attrName>style.visibility</p:attrName>
                                        </p:attrNameLst>
                                      </p:cBhvr>
                                      <p:to>
                                        <p:strVal val="visible"/>
                                      </p:to>
                                    </p:set>
                                    <p:animEffect transition="in" filter="dissolve">
                                      <p:cBhvr>
                                        <p:cTn id="7" dur="3000"/>
                                        <p:tgtEl>
                                          <p:spTgt spid="389122"/>
                                        </p:tgtEl>
                                      </p:cBhvr>
                                    </p:animEffect>
                                  </p:childTnLst>
                                </p:cTn>
                              </p:par>
                              <p:par>
                                <p:cTn id="8" presetID="2" presetClass="entr" presetSubtype="2"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 calcmode="lin" valueType="num">
                                      <p:cBhvr additive="base">
                                        <p:cTn id="1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5">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60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additive="base">
                                        <p:cTn id="14"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5">
                                            <p:txEl>
                                              <p:pRg st="1" end="1"/>
                                            </p:txEl>
                                          </p:spTgt>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150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230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Intel A80486SX-16"/>
          <p:cNvPicPr>
            <a:picLocks noChangeAspect="1" noChangeArrowheads="1"/>
          </p:cNvPicPr>
          <p:nvPr/>
        </p:nvPicPr>
        <p:blipFill>
          <a:blip r:embed="rId2" cstate="print"/>
          <a:srcRect/>
          <a:stretch>
            <a:fillRect/>
          </a:stretch>
        </p:blipFill>
        <p:spPr bwMode="auto">
          <a:xfrm>
            <a:off x="6588224" y="764704"/>
            <a:ext cx="2316740" cy="2120407"/>
          </a:xfrm>
          <a:prstGeom prst="rect">
            <a:avLst/>
          </a:prstGeom>
          <a:noFill/>
        </p:spPr>
      </p:pic>
      <p:sp>
        <p:nvSpPr>
          <p:cNvPr id="9" name="Заголовок 8"/>
          <p:cNvSpPr>
            <a:spLocks noGrp="1"/>
          </p:cNvSpPr>
          <p:nvPr>
            <p:ph type="title" idx="4294967295"/>
          </p:nvPr>
        </p:nvSpPr>
        <p:spPr>
          <a:xfrm>
            <a:off x="745058" y="116632"/>
            <a:ext cx="7499350" cy="1143000"/>
          </a:xfrm>
        </p:spPr>
        <p:txBody>
          <a:bodyPr>
            <a:normAutofit/>
          </a:bodyPr>
          <a:lstStyle/>
          <a:p>
            <a:r>
              <a:rPr lang="ru-RU" dirty="0" smtClean="0"/>
              <a:t>Микропроцессор </a:t>
            </a:r>
            <a:r>
              <a:rPr lang="ru-RU" b="1" i="1" dirty="0" smtClean="0">
                <a:latin typeface="Tahoma" pitchFamily="34" charset="0"/>
                <a:ea typeface="Tahoma" pitchFamily="34" charset="0"/>
                <a:cs typeface="Tahoma" pitchFamily="34" charset="0"/>
              </a:rPr>
              <a:t>486</a:t>
            </a:r>
            <a:endParaRPr lang="ru-RU" b="1" i="1" dirty="0">
              <a:latin typeface="Tahoma" pitchFamily="34" charset="0"/>
              <a:ea typeface="Tahoma" pitchFamily="34" charset="0"/>
              <a:cs typeface="Tahoma" pitchFamily="34" charset="0"/>
            </a:endParaRPr>
          </a:p>
        </p:txBody>
      </p:sp>
      <p:sp>
        <p:nvSpPr>
          <p:cNvPr id="12" name="Содержимое 7"/>
          <p:cNvSpPr txBox="1">
            <a:spLocks/>
          </p:cNvSpPr>
          <p:nvPr/>
        </p:nvSpPr>
        <p:spPr>
          <a:xfrm>
            <a:off x="1512169" y="2742081"/>
            <a:ext cx="7596335" cy="3567239"/>
          </a:xfrm>
          <a:prstGeom prst="rect">
            <a:avLst/>
          </a:prstGeom>
        </p:spPr>
        <p:txBody>
          <a:bodyPr>
            <a:noAutofit/>
          </a:bodyPr>
          <a:lstStyle/>
          <a:p>
            <a:pPr marL="365760" indent="-283464" fontAlgn="auto">
              <a:spcBef>
                <a:spcPts val="600"/>
              </a:spcBef>
              <a:spcAft>
                <a:spcPts val="0"/>
              </a:spcAft>
              <a:buClr>
                <a:schemeClr val="accent1"/>
              </a:buClr>
              <a:buSzPct val="80000"/>
              <a:buFont typeface="Wingdings 2"/>
              <a:buChar char=""/>
            </a:pPr>
            <a:r>
              <a:rPr lang="ru-RU" b="1" dirty="0" smtClean="0">
                <a:latin typeface="Tahoma" pitchFamily="34" charset="0"/>
                <a:ea typeface="Tahoma" pitchFamily="34" charset="0"/>
                <a:cs typeface="Tahoma" pitchFamily="34" charset="0"/>
              </a:rPr>
              <a:t>Множитель процессора</a:t>
            </a:r>
            <a:r>
              <a:rPr lang="ru-RU" dirty="0" smtClean="0">
                <a:latin typeface="Tahoma" pitchFamily="34" charset="0"/>
                <a:ea typeface="Tahoma" pitchFamily="34" charset="0"/>
                <a:cs typeface="Tahoma" pitchFamily="34" charset="0"/>
              </a:rPr>
              <a:t> – это </a:t>
            </a:r>
            <a:r>
              <a:rPr lang="ru-RU" dirty="0">
                <a:latin typeface="Tahoma" pitchFamily="34" charset="0"/>
                <a:ea typeface="Tahoma" pitchFamily="34" charset="0"/>
                <a:cs typeface="Tahoma" pitchFamily="34" charset="0"/>
              </a:rPr>
              <a:t>число, (коэффициент умножения) </a:t>
            </a:r>
            <a:r>
              <a:rPr lang="ru-RU" dirty="0" smtClean="0">
                <a:latin typeface="Tahoma" pitchFamily="34" charset="0"/>
                <a:ea typeface="Tahoma" pitchFamily="34" charset="0"/>
                <a:cs typeface="Tahoma" pitchFamily="34" charset="0"/>
              </a:rPr>
              <a:t>на </a:t>
            </a:r>
            <a:r>
              <a:rPr lang="ru-RU" dirty="0">
                <a:latin typeface="Tahoma" pitchFamily="34" charset="0"/>
                <a:ea typeface="Tahoma" pitchFamily="34" charset="0"/>
                <a:cs typeface="Tahoma" pitchFamily="34" charset="0"/>
              </a:rPr>
              <a:t>которое умножается частота </a:t>
            </a:r>
            <a:r>
              <a:rPr lang="ru-RU" dirty="0" smtClean="0">
                <a:latin typeface="Tahoma" pitchFamily="34" charset="0"/>
                <a:ea typeface="Tahoma" pitchFamily="34" charset="0"/>
                <a:cs typeface="Tahoma" pitchFamily="34" charset="0"/>
              </a:rPr>
              <a:t>шины, для получения реальной </a:t>
            </a:r>
            <a:r>
              <a:rPr lang="ru-RU" dirty="0">
                <a:latin typeface="Tahoma" pitchFamily="34" charset="0"/>
                <a:ea typeface="Tahoma" pitchFamily="34" charset="0"/>
                <a:cs typeface="Tahoma" pitchFamily="34" charset="0"/>
              </a:rPr>
              <a:t>(</a:t>
            </a:r>
            <a:r>
              <a:rPr lang="ru-RU" dirty="0" smtClean="0">
                <a:latin typeface="Tahoma" pitchFamily="34" charset="0"/>
                <a:ea typeface="Tahoma" pitchFamily="34" charset="0"/>
                <a:cs typeface="Tahoma" pitchFamily="34" charset="0"/>
              </a:rPr>
              <a:t>внутренней) частоты </a:t>
            </a:r>
            <a:r>
              <a:rPr lang="ru-RU" dirty="0">
                <a:latin typeface="Tahoma" pitchFamily="34" charset="0"/>
                <a:ea typeface="Tahoma" pitchFamily="34" charset="0"/>
                <a:cs typeface="Tahoma" pitchFamily="34" charset="0"/>
              </a:rPr>
              <a:t>процессора.</a:t>
            </a:r>
            <a:endParaRPr lang="ru-RU" dirty="0" smtClean="0">
              <a:latin typeface="Tahoma" pitchFamily="34" charset="0"/>
              <a:ea typeface="Tahoma" pitchFamily="34" charset="0"/>
              <a:cs typeface="Tahoma" pitchFamily="34" charset="0"/>
            </a:endParaRPr>
          </a:p>
          <a:p>
            <a:pPr marL="365760" lvl="0" indent="-283464" fontAlgn="auto">
              <a:spcBef>
                <a:spcPts val="600"/>
              </a:spcBef>
              <a:spcAft>
                <a:spcPts val="0"/>
              </a:spcAft>
              <a:buClr>
                <a:schemeClr val="accent1"/>
              </a:buClr>
              <a:buSzPct val="80000"/>
              <a:buFont typeface="Wingdings 2"/>
              <a:buChar char=""/>
            </a:pPr>
            <a:r>
              <a:rPr lang="ru-RU" b="1" dirty="0" smtClean="0">
                <a:latin typeface="Tahoma" pitchFamily="34" charset="0"/>
                <a:ea typeface="Tahoma" pitchFamily="34" charset="0"/>
                <a:cs typeface="Tahoma" pitchFamily="34" charset="0"/>
              </a:rPr>
              <a:t>Математический сопроцессор</a:t>
            </a:r>
            <a:r>
              <a:rPr lang="ru-RU" dirty="0" smtClean="0">
                <a:latin typeface="Tahoma" pitchFamily="34" charset="0"/>
                <a:ea typeface="Tahoma" pitchFamily="34" charset="0"/>
                <a:cs typeface="Tahoma" pitchFamily="34" charset="0"/>
              </a:rPr>
              <a:t> — специальный блок </a:t>
            </a:r>
            <a:r>
              <a:rPr lang="ru-RU" dirty="0">
                <a:latin typeface="Tahoma" pitchFamily="34" charset="0"/>
                <a:ea typeface="Tahoma" pitchFamily="34" charset="0"/>
                <a:cs typeface="Tahoma" pitchFamily="34" charset="0"/>
              </a:rPr>
              <a:t> расширяющий возможности центрального процессора компьютерной системы</a:t>
            </a:r>
            <a:r>
              <a:rPr lang="ru-RU" dirty="0" smtClean="0">
                <a:latin typeface="Tahoma" pitchFamily="34" charset="0"/>
                <a:ea typeface="Tahoma" pitchFamily="34" charset="0"/>
                <a:cs typeface="Tahoma" pitchFamily="34" charset="0"/>
              </a:rPr>
              <a:t>, для выполнения операций с плавающей точкой. Применяется для особо точных и сложных расчетов, а также для работы с рядом графических программ. </a:t>
            </a:r>
          </a:p>
          <a:p>
            <a:pPr marL="365760" lvl="0" indent="-283464" fontAlgn="auto">
              <a:spcBef>
                <a:spcPts val="600"/>
              </a:spcBef>
              <a:spcAft>
                <a:spcPts val="0"/>
              </a:spcAft>
              <a:buClr>
                <a:schemeClr val="accent1"/>
              </a:buClr>
              <a:buSzPct val="80000"/>
              <a:buFont typeface="Wingdings 2"/>
              <a:buChar char=""/>
            </a:pPr>
            <a:r>
              <a:rPr lang="ru-RU" b="1" dirty="0" smtClean="0">
                <a:latin typeface="Tahoma" pitchFamily="34" charset="0"/>
                <a:ea typeface="Tahoma" pitchFamily="34" charset="0"/>
                <a:cs typeface="Tahoma" pitchFamily="34" charset="0"/>
              </a:rPr>
              <a:t>Кэш-память –</a:t>
            </a:r>
            <a:r>
              <a:rPr lang="ru-RU" dirty="0" smtClean="0">
                <a:latin typeface="Tahoma" pitchFamily="34" charset="0"/>
                <a:ea typeface="Tahoma" pitchFamily="34" charset="0"/>
                <a:cs typeface="Tahoma" pitchFamily="34" charset="0"/>
              </a:rPr>
              <a:t> Особая высокоскоростная память процессора. Кэш используется в качестве буфера для ускорения обмена данными между процессором и оперативной памятью, а также для хранения копий инструкций и данных, которые недавно использовались процессором.</a:t>
            </a:r>
            <a:endParaRPr kumimoji="0" lang="ru-RU"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sp>
        <p:nvSpPr>
          <p:cNvPr id="13" name="Прямоугольник 12"/>
          <p:cNvSpPr/>
          <p:nvPr/>
        </p:nvSpPr>
        <p:spPr>
          <a:xfrm>
            <a:off x="1475656" y="1214423"/>
            <a:ext cx="5688632" cy="1554272"/>
          </a:xfrm>
          <a:prstGeom prst="rect">
            <a:avLst/>
          </a:prstGeom>
        </p:spPr>
        <p:txBody>
          <a:bodyPr wrap="square">
            <a:spAutoFit/>
          </a:bodyPr>
          <a:lstStyle/>
          <a:p>
            <a:pPr marL="365760" lvl="0" indent="-283464" fontAlgn="auto">
              <a:spcBef>
                <a:spcPts val="600"/>
              </a:spcBef>
              <a:spcAft>
                <a:spcPts val="0"/>
              </a:spcAft>
              <a:buClr>
                <a:schemeClr val="accent1"/>
              </a:buClr>
              <a:buSzPct val="80000"/>
            </a:pPr>
            <a:r>
              <a:rPr lang="ru-RU" sz="2000" b="1" i="1" dirty="0" smtClean="0">
                <a:latin typeface="Tahoma" pitchFamily="34" charset="0"/>
                <a:ea typeface="Tahoma" pitchFamily="34" charset="0"/>
                <a:cs typeface="Tahoma" pitchFamily="34" charset="0"/>
              </a:rPr>
              <a:t>Особенности:</a:t>
            </a:r>
          </a:p>
          <a:p>
            <a:pPr marL="365760" lvl="0" indent="-283464" fontAlgn="auto">
              <a:spcBef>
                <a:spcPts val="600"/>
              </a:spcBef>
              <a:spcAft>
                <a:spcPts val="0"/>
              </a:spcAft>
              <a:buClr>
                <a:schemeClr val="accent1"/>
              </a:buClr>
              <a:buSzPct val="80000"/>
              <a:buFont typeface="Wingdings 2"/>
              <a:buChar char=""/>
            </a:pPr>
            <a:r>
              <a:rPr lang="ru-RU" sz="2000" dirty="0" smtClean="0">
                <a:latin typeface="Tahoma" pitchFamily="34" charset="0"/>
                <a:ea typeface="Tahoma" pitchFamily="34" charset="0"/>
                <a:cs typeface="Tahoma" pitchFamily="34" charset="0"/>
              </a:rPr>
              <a:t>конвейерный режим – 5 ступеней</a:t>
            </a:r>
          </a:p>
          <a:p>
            <a:pPr marL="365760" lvl="0" indent="-283464" fontAlgn="auto">
              <a:spcBef>
                <a:spcPts val="600"/>
              </a:spcBef>
              <a:spcAft>
                <a:spcPts val="0"/>
              </a:spcAft>
              <a:buClr>
                <a:schemeClr val="accent1"/>
              </a:buClr>
              <a:buSzPct val="80000"/>
              <a:buFont typeface="Wingdings 2"/>
              <a:buChar char=""/>
            </a:pPr>
            <a:r>
              <a:rPr lang="ru-RU" sz="2000" dirty="0" smtClean="0">
                <a:latin typeface="Tahoma" pitchFamily="34" charset="0"/>
                <a:ea typeface="Tahoma" pitchFamily="34" charset="0"/>
                <a:cs typeface="Tahoma" pitchFamily="34" charset="0"/>
              </a:rPr>
              <a:t>встроенный кэш первого уровня 8 (16) Кб</a:t>
            </a:r>
          </a:p>
          <a:p>
            <a:pPr marL="365760" lvl="0" indent="-283464" fontAlgn="auto">
              <a:spcBef>
                <a:spcPts val="600"/>
              </a:spcBef>
              <a:spcAft>
                <a:spcPts val="0"/>
              </a:spcAft>
              <a:buClr>
                <a:schemeClr val="accent1"/>
              </a:buClr>
              <a:buSzPct val="80000"/>
              <a:buFont typeface="Wingdings 2"/>
              <a:buChar char=""/>
            </a:pPr>
            <a:r>
              <a:rPr lang="ru-RU" sz="2000" dirty="0" smtClean="0">
                <a:latin typeface="Tahoma" pitchFamily="34" charset="0"/>
                <a:ea typeface="Tahoma" pitchFamily="34" charset="0"/>
                <a:cs typeface="Tahoma" pitchFamily="34" charset="0"/>
              </a:rPr>
              <a:t>встроенный сопроцессор</a:t>
            </a:r>
          </a:p>
        </p:txBody>
      </p:sp>
      <p:sp>
        <p:nvSpPr>
          <p:cNvPr id="2" name="Номер слайда 1"/>
          <p:cNvSpPr>
            <a:spLocks noGrp="1"/>
          </p:cNvSpPr>
          <p:nvPr>
            <p:ph type="sldNum" sz="quarter" idx="12"/>
          </p:nvPr>
        </p:nvSpPr>
        <p:spPr/>
        <p:txBody>
          <a:bodyPr/>
          <a:lstStyle/>
          <a:p>
            <a:fld id="{320E7AFF-73C9-4F65-8749-E98CFB5ED605}" type="slidenum">
              <a:rPr lang="en-US" smtClean="0"/>
              <a:pPr/>
              <a:t>18</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p:cTn id="7" dur="500" fill="hold"/>
                                        <p:tgtEl>
                                          <p:spTgt spid="126978"/>
                                        </p:tgtEl>
                                        <p:attrNameLst>
                                          <p:attrName>ppt_w</p:attrName>
                                        </p:attrNameLst>
                                      </p:cBhvr>
                                      <p:tavLst>
                                        <p:tav tm="0">
                                          <p:val>
                                            <p:fltVal val="0"/>
                                          </p:val>
                                        </p:tav>
                                        <p:tav tm="100000">
                                          <p:val>
                                            <p:strVal val="#ppt_w"/>
                                          </p:val>
                                        </p:tav>
                                      </p:tavLst>
                                    </p:anim>
                                    <p:anim calcmode="lin" valueType="num">
                                      <p:cBhvr>
                                        <p:cTn id="8" dur="500" fill="hold"/>
                                        <p:tgtEl>
                                          <p:spTgt spid="126978"/>
                                        </p:tgtEl>
                                        <p:attrNameLst>
                                          <p:attrName>ppt_h</p:attrName>
                                        </p:attrNameLst>
                                      </p:cBhvr>
                                      <p:tavLst>
                                        <p:tav tm="0">
                                          <p:val>
                                            <p:fltVal val="0"/>
                                          </p:val>
                                        </p:tav>
                                        <p:tav tm="100000">
                                          <p:val>
                                            <p:strVal val="#ppt_h"/>
                                          </p:val>
                                        </p:tav>
                                      </p:tavLst>
                                    </p:anim>
                                    <p:animEffect transition="in" filter="fade">
                                      <p:cBhvr>
                                        <p:cTn id="9" dur="500"/>
                                        <p:tgtEl>
                                          <p:spTgt spid="126978"/>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wipe(down)">
                                      <p:cBhvr>
                                        <p:cTn id="13" dur="500"/>
                                        <p:tgtEl>
                                          <p:spTgt spid="13">
                                            <p:txEl>
                                              <p:pRg st="0" end="0"/>
                                            </p:txEl>
                                          </p:spTgt>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 calcmode="lin" valueType="num">
                                      <p:cBhvr additive="base">
                                        <p:cTn id="17"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 calcmode="lin" valueType="num">
                                      <p:cBhvr additive="base">
                                        <p:cTn id="22" dur="500" fill="hold"/>
                                        <p:tgtEl>
                                          <p:spTgt spid="1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 calcmode="lin" valueType="num">
                                      <p:cBhvr additive="base">
                                        <p:cTn id="27" dur="500" fill="hold"/>
                                        <p:tgtEl>
                                          <p:spTgt spid="1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wipe(up)">
                                      <p:cBhvr>
                                        <p:cTn id="33" dur="500"/>
                                        <p:tgtEl>
                                          <p:spTgt spid="1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2">
                                            <p:txEl>
                                              <p:pRg st="1" end="1"/>
                                            </p:txEl>
                                          </p:spTgt>
                                        </p:tgtEl>
                                        <p:attrNameLst>
                                          <p:attrName>style.visibility</p:attrName>
                                        </p:attrNameLst>
                                      </p:cBhvr>
                                      <p:to>
                                        <p:strVal val="visible"/>
                                      </p:to>
                                    </p:set>
                                    <p:animEffect transition="in" filter="wipe(up)">
                                      <p:cBhvr>
                                        <p:cTn id="38" dur="500"/>
                                        <p:tgtEl>
                                          <p:spTgt spid="12">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wipe(up)">
                                      <p:cBhvr>
                                        <p:cTn id="43"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a:xfrm>
            <a:off x="971600" y="53752"/>
            <a:ext cx="7992888" cy="1143000"/>
          </a:xfrm>
        </p:spPr>
        <p:txBody>
          <a:bodyPr>
            <a:noAutofit/>
          </a:bodyPr>
          <a:lstStyle/>
          <a:p>
            <a:r>
              <a:rPr lang="ru-RU" sz="3600" dirty="0" smtClean="0"/>
              <a:t>Классы архитектур микропроцессоров</a:t>
            </a:r>
            <a:endParaRPr lang="ru-RU" sz="3600" b="1" i="1" dirty="0"/>
          </a:p>
        </p:txBody>
      </p:sp>
      <p:sp>
        <p:nvSpPr>
          <p:cNvPr id="6" name="Content Placeholder 2"/>
          <p:cNvSpPr>
            <a:spLocks noGrp="1"/>
          </p:cNvSpPr>
          <p:nvPr>
            <p:ph idx="1"/>
          </p:nvPr>
        </p:nvSpPr>
        <p:spPr>
          <a:xfrm>
            <a:off x="1475656" y="1124744"/>
            <a:ext cx="7488832" cy="5832648"/>
          </a:xfrm>
        </p:spPr>
        <p:txBody>
          <a:bodyPr>
            <a:normAutofit fontScale="70000" lnSpcReduction="20000"/>
          </a:bodyPr>
          <a:lstStyle/>
          <a:p>
            <a:r>
              <a:rPr lang="ru-RU" b="1" dirty="0" smtClean="0"/>
              <a:t>CISC  архитектура (</a:t>
            </a:r>
            <a:r>
              <a:rPr lang="ru-RU" b="1" dirty="0" err="1" smtClean="0"/>
              <a:t>Complex</a:t>
            </a:r>
            <a:r>
              <a:rPr lang="ru-RU" b="1" dirty="0" smtClean="0"/>
              <a:t> </a:t>
            </a:r>
            <a:r>
              <a:rPr lang="ru-RU" b="1" dirty="0" err="1" smtClean="0"/>
              <a:t>Instruction</a:t>
            </a:r>
            <a:r>
              <a:rPr lang="ru-RU" b="1" dirty="0" smtClean="0"/>
              <a:t> </a:t>
            </a:r>
            <a:r>
              <a:rPr lang="ru-RU" b="1" dirty="0" err="1" smtClean="0"/>
              <a:t>Set</a:t>
            </a:r>
            <a:r>
              <a:rPr lang="ru-RU" b="1" dirty="0" smtClean="0"/>
              <a:t> </a:t>
            </a:r>
            <a:r>
              <a:rPr lang="ru-RU" b="1" dirty="0" err="1" smtClean="0"/>
              <a:t>Computer</a:t>
            </a:r>
            <a:r>
              <a:rPr lang="ru-RU" b="1" dirty="0" smtClean="0"/>
              <a:t> ) –</a:t>
            </a:r>
            <a:r>
              <a:rPr lang="ru-RU" dirty="0" smtClean="0"/>
              <a:t> исходная архитектуры, обладает полным набором инструкций.</a:t>
            </a:r>
          </a:p>
          <a:p>
            <a:r>
              <a:rPr lang="ru-RU" b="1" dirty="0" smtClean="0"/>
              <a:t>RISC  архитектура ( </a:t>
            </a:r>
            <a:r>
              <a:rPr lang="ru-RU" b="1" dirty="0" err="1" smtClean="0"/>
              <a:t>Reduced</a:t>
            </a:r>
            <a:r>
              <a:rPr lang="ru-RU" b="1" dirty="0" smtClean="0"/>
              <a:t> </a:t>
            </a:r>
            <a:r>
              <a:rPr lang="ru-RU" b="1" dirty="0" err="1" smtClean="0"/>
              <a:t>Instruction</a:t>
            </a:r>
            <a:r>
              <a:rPr lang="ru-RU" b="1" dirty="0" smtClean="0"/>
              <a:t> </a:t>
            </a:r>
            <a:r>
              <a:rPr lang="ru-RU" b="1" dirty="0" err="1" smtClean="0"/>
              <a:t>Set</a:t>
            </a:r>
            <a:r>
              <a:rPr lang="ru-RU" b="1" dirty="0" smtClean="0"/>
              <a:t> </a:t>
            </a:r>
            <a:r>
              <a:rPr lang="ru-RU" b="1" dirty="0" err="1" smtClean="0"/>
              <a:t>Computers</a:t>
            </a:r>
            <a:r>
              <a:rPr lang="ru-RU" b="1" dirty="0" smtClean="0"/>
              <a:t> ) –</a:t>
            </a:r>
            <a:r>
              <a:rPr lang="ru-RU" dirty="0" smtClean="0"/>
              <a:t>сравнительно небольшой (сокращённый ) набор наиболее используемых команд определённый в результате статистического анализа большого числа программ для основных областей применения. </a:t>
            </a:r>
          </a:p>
          <a:p>
            <a:r>
              <a:rPr lang="ru-RU" dirty="0" smtClean="0"/>
              <a:t>Арифметику </a:t>
            </a:r>
            <a:r>
              <a:rPr lang="ru-RU" b="1" dirty="0" smtClean="0"/>
              <a:t>RISC</a:t>
            </a:r>
            <a:r>
              <a:rPr lang="ru-RU" dirty="0" smtClean="0"/>
              <a:t> процессоров отличает высокая степень дробления конвейера. </a:t>
            </a:r>
          </a:p>
          <a:p>
            <a:pPr lvl="1"/>
            <a:r>
              <a:rPr lang="ru-RU" dirty="0" smtClean="0"/>
              <a:t>Этот прием позволяет увеличить тактовую частоту ( значит, и производительность ) компьютера; чем более элементарные действия выполняются в каждой фазе работы конвейера, тем выше частота его работы.</a:t>
            </a:r>
          </a:p>
          <a:p>
            <a:r>
              <a:rPr lang="ru-RU" b="1" dirty="0" smtClean="0"/>
              <a:t>RISC</a:t>
            </a:r>
            <a:r>
              <a:rPr lang="ru-RU" dirty="0" smtClean="0"/>
              <a:t> - процессоры в 2 - 4 раза быстрее имеющих ту же тактовую частоту </a:t>
            </a:r>
            <a:r>
              <a:rPr lang="ru-RU" b="1" dirty="0" smtClean="0"/>
              <a:t>CISC</a:t>
            </a:r>
            <a:r>
              <a:rPr lang="ru-RU" dirty="0" smtClean="0"/>
              <a:t> - процессоров с обычной системой команд и высокой</a:t>
            </a:r>
            <a:r>
              <a:rPr lang="en-US" dirty="0" smtClean="0"/>
              <a:t> </a:t>
            </a:r>
            <a:r>
              <a:rPr lang="ru-RU" dirty="0" smtClean="0"/>
              <a:t>производительностью, несмотря на больший объем программ, на ( 30 % ).</a:t>
            </a:r>
          </a:p>
          <a:p>
            <a:pPr>
              <a:buNone/>
            </a:pPr>
            <a:endParaRPr lang="ru-RU" dirty="0"/>
          </a:p>
        </p:txBody>
      </p:sp>
      <p:sp>
        <p:nvSpPr>
          <p:cNvPr id="3" name="Номер слайда 2"/>
          <p:cNvSpPr>
            <a:spLocks noGrp="1"/>
          </p:cNvSpPr>
          <p:nvPr>
            <p:ph type="sldNum" sz="quarter" idx="12"/>
          </p:nvPr>
        </p:nvSpPr>
        <p:spPr/>
        <p:txBody>
          <a:bodyPr/>
          <a:lstStyle/>
          <a:p>
            <a:fld id="{8663163D-ECDD-440C-85A4-C68644D60097}" type="slidenum">
              <a:rPr lang="en-US" smtClean="0"/>
              <a:pPr/>
              <a:t>19</a:t>
            </a:fld>
            <a:endParaRPr lang="en-US"/>
          </a:p>
        </p:txBody>
      </p:sp>
    </p:spTree>
    <p:extLst>
      <p:ext uri="{BB962C8B-B14F-4D97-AF65-F5344CB8AC3E}">
        <p14:creationId xmlns:p14="http://schemas.microsoft.com/office/powerpoint/2010/main" val="3940886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одержимое 9"/>
          <p:cNvSpPr>
            <a:spLocks noGrp="1"/>
          </p:cNvSpPr>
          <p:nvPr>
            <p:ph idx="4294967295"/>
          </p:nvPr>
        </p:nvSpPr>
        <p:spPr>
          <a:xfrm>
            <a:off x="1644650" y="1447800"/>
            <a:ext cx="7499350" cy="4800600"/>
          </a:xfrm>
        </p:spPr>
        <p:txBody>
          <a:bodyPr>
            <a:normAutofit/>
          </a:bodyPr>
          <a:lstStyle/>
          <a:p>
            <a:pPr>
              <a:buNone/>
            </a:pPr>
            <a:r>
              <a:rPr lang="ru-RU" sz="2800" i="1" dirty="0" smtClean="0">
                <a:solidFill>
                  <a:schemeClr val="accent5"/>
                </a:solidFill>
              </a:rPr>
              <a:t>	</a:t>
            </a:r>
            <a:endParaRPr lang="ru-RU" i="1" dirty="0" smtClean="0">
              <a:solidFill>
                <a:schemeClr val="accent5"/>
              </a:solidFill>
            </a:endParaRPr>
          </a:p>
        </p:txBody>
      </p:sp>
      <p:sp>
        <p:nvSpPr>
          <p:cNvPr id="9" name="Заголовок 8"/>
          <p:cNvSpPr>
            <a:spLocks noGrp="1"/>
          </p:cNvSpPr>
          <p:nvPr>
            <p:ph type="title" idx="4294967295"/>
          </p:nvPr>
        </p:nvSpPr>
        <p:spPr>
          <a:xfrm>
            <a:off x="1285852" y="-234281"/>
            <a:ext cx="7858148" cy="1143001"/>
          </a:xfrm>
        </p:spPr>
        <p:txBody>
          <a:bodyPr>
            <a:noAutofit/>
          </a:bodyPr>
          <a:lstStyle/>
          <a:p>
            <a:r>
              <a:rPr lang="ru-RU" sz="4000" dirty="0" smtClean="0"/>
              <a:t>Этапы развития</a:t>
            </a:r>
            <a:endParaRPr lang="ru-RU" sz="4000" dirty="0"/>
          </a:p>
        </p:txBody>
      </p:sp>
      <p:sp>
        <p:nvSpPr>
          <p:cNvPr id="4" name="Содержимое 3"/>
          <p:cNvSpPr txBox="1">
            <a:spLocks/>
          </p:cNvSpPr>
          <p:nvPr/>
        </p:nvSpPr>
        <p:spPr>
          <a:xfrm>
            <a:off x="1285852" y="571480"/>
            <a:ext cx="1285884" cy="6143644"/>
          </a:xfrm>
          <a:prstGeom prst="rect">
            <a:avLst/>
          </a:prstGeom>
        </p:spPr>
        <p:txBody>
          <a:bodyPr wrap="square">
            <a:normAutofit fontScale="92500" lnSpcReduction="10000"/>
          </a:bodyPr>
          <a:lstStyle/>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1940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lang="ru-RU" sz="2800" dirty="0" smtClean="0">
                <a:latin typeface="+mn-lt"/>
              </a:rPr>
              <a:t>1950</a:t>
            </a: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1960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1970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1980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1990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2000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2010</a:t>
            </a:r>
          </a:p>
          <a:p>
            <a:pPr marL="365760" marR="0" lvl="0" indent="-283464" algn="l" defTabSz="914400" rtl="0" eaLnBrk="1" fontAlgn="auto" latinLnBrk="0" hangingPunct="1">
              <a:lnSpc>
                <a:spcPct val="200000"/>
              </a:lnSpc>
              <a:spcBef>
                <a:spcPts val="600"/>
              </a:spcBef>
              <a:spcAft>
                <a:spcPts val="0"/>
              </a:spcAft>
              <a:buClr>
                <a:schemeClr val="accent1"/>
              </a:buClr>
              <a:buSzPct val="80000"/>
              <a:buFont typeface="Wingdings 2"/>
              <a:buNone/>
              <a:tabLst/>
              <a:defRPr/>
            </a:pP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ru-RU"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Стрелка вниз 4"/>
          <p:cNvSpPr/>
          <p:nvPr/>
        </p:nvSpPr>
        <p:spPr>
          <a:xfrm>
            <a:off x="1071538" y="916795"/>
            <a:ext cx="428628" cy="5786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одержимое 9"/>
          <p:cNvSpPr txBox="1">
            <a:spLocks/>
          </p:cNvSpPr>
          <p:nvPr/>
        </p:nvSpPr>
        <p:spPr>
          <a:xfrm>
            <a:off x="2428860" y="1600200"/>
            <a:ext cx="6657228" cy="4800600"/>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3" name="Содержимое 9"/>
          <p:cNvSpPr txBox="1">
            <a:spLocks/>
          </p:cNvSpPr>
          <p:nvPr/>
        </p:nvSpPr>
        <p:spPr>
          <a:xfrm>
            <a:off x="2500298" y="857232"/>
            <a:ext cx="6357982" cy="5857916"/>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Компьютерные системы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Программное обеспечение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ru-RU" sz="3600" dirty="0" smtClean="0">
                <a:latin typeface="+mn-lt"/>
              </a:rPr>
              <a:t>Языки программирования</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32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6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5" name="Содержимое 9"/>
          <p:cNvSpPr txBox="1">
            <a:spLocks/>
          </p:cNvSpPr>
          <p:nvPr/>
        </p:nvSpPr>
        <p:spPr>
          <a:xfrm>
            <a:off x="2701086" y="1428736"/>
            <a:ext cx="6442914" cy="1357322"/>
          </a:xfrm>
          <a:prstGeom prst="rect">
            <a:avLst/>
          </a:prstGeom>
        </p:spPr>
        <p:txBody>
          <a:bodyPr>
            <a:noAutofit/>
          </a:bodyPr>
          <a:lstStyle/>
          <a:p>
            <a:pPr marL="365760" indent="-283464" fontAlgn="auto">
              <a:spcBef>
                <a:spcPts val="600"/>
              </a:spcBef>
              <a:spcAft>
                <a:spcPts val="0"/>
              </a:spcAft>
              <a:buClr>
                <a:schemeClr val="accent1"/>
              </a:buClr>
              <a:buSzPct val="80000"/>
            </a:pPr>
            <a:r>
              <a:rPr lang="en-US" sz="2800" i="1" dirty="0" smtClean="0">
                <a:solidFill>
                  <a:schemeClr val="accent5"/>
                </a:solidFill>
                <a:latin typeface="+mn-lt"/>
              </a:rPr>
              <a:t>ENIAC (1943-1945)</a:t>
            </a:r>
          </a:p>
          <a:p>
            <a:pPr marL="365760" indent="-283464" fontAlgn="auto">
              <a:spcBef>
                <a:spcPts val="600"/>
              </a:spcBef>
              <a:spcAft>
                <a:spcPts val="0"/>
              </a:spcAft>
              <a:buClr>
                <a:schemeClr val="accent1"/>
              </a:buClr>
              <a:buSzPct val="80000"/>
            </a:pPr>
            <a:r>
              <a:rPr lang="en-US" sz="2800" i="1" dirty="0" smtClean="0">
                <a:solidFill>
                  <a:schemeClr val="accent5"/>
                </a:solidFill>
                <a:latin typeface="+mn-lt"/>
              </a:rPr>
              <a:t>EDSAC (1949)</a:t>
            </a:r>
            <a:endParaRPr lang="ru-RU" sz="2800" i="1" dirty="0" smtClean="0">
              <a:solidFill>
                <a:schemeClr val="accent5"/>
              </a:solidFill>
              <a:latin typeface="+mn-lt"/>
            </a:endParaRPr>
          </a:p>
        </p:txBody>
      </p:sp>
      <p:sp>
        <p:nvSpPr>
          <p:cNvPr id="14" name="Выноска со стрелкой вправо 13"/>
          <p:cNvSpPr/>
          <p:nvPr/>
        </p:nvSpPr>
        <p:spPr>
          <a:xfrm>
            <a:off x="1175837" y="916795"/>
            <a:ext cx="357190" cy="928694"/>
          </a:xfrm>
          <a:prstGeom prst="rightArrow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ru-RU"/>
          </a:p>
        </p:txBody>
      </p:sp>
      <p:pic>
        <p:nvPicPr>
          <p:cNvPr id="17410" name="Picture 2" descr="Файл:EDSAC (19).jpg"/>
          <p:cNvPicPr>
            <a:picLocks noChangeAspect="1" noChangeArrowheads="1"/>
          </p:cNvPicPr>
          <p:nvPr/>
        </p:nvPicPr>
        <p:blipFill>
          <a:blip r:embed="rId2" cstate="print"/>
          <a:srcRect/>
          <a:stretch>
            <a:fillRect/>
          </a:stretch>
        </p:blipFill>
        <p:spPr bwMode="auto">
          <a:xfrm>
            <a:off x="2829766" y="2435768"/>
            <a:ext cx="5918698" cy="4161584"/>
          </a:xfrm>
          <a:prstGeom prst="rect">
            <a:avLst/>
          </a:prstGeom>
          <a:noFill/>
        </p:spPr>
      </p:pic>
      <p:sp>
        <p:nvSpPr>
          <p:cNvPr id="16" name="Содержимое 9"/>
          <p:cNvSpPr txBox="1">
            <a:spLocks/>
          </p:cNvSpPr>
          <p:nvPr/>
        </p:nvSpPr>
        <p:spPr>
          <a:xfrm>
            <a:off x="2939582" y="5343548"/>
            <a:ext cx="6228632" cy="1514452"/>
          </a:xfrm>
          <a:prstGeom prst="rect">
            <a:avLst/>
          </a:prstGeom>
        </p:spPr>
        <p:txBody>
          <a:bodyPr>
            <a:noAutofit/>
          </a:bodyPr>
          <a:lstStyle/>
          <a:p>
            <a:pPr marL="365760" marR="0" lvl="0" indent="-283464" algn="l" defTabSz="914400" rtl="0" eaLnBrk="1" fontAlgn="auto" latinLnBrk="0" hangingPunct="1">
              <a:lnSpc>
                <a:spcPct val="100000"/>
              </a:lnSpc>
              <a:spcBef>
                <a:spcPts val="1800"/>
              </a:spcBef>
              <a:spcAft>
                <a:spcPts val="0"/>
              </a:spcAft>
              <a:buClr>
                <a:schemeClr val="accent1"/>
              </a:buClr>
              <a:buSzPct val="80000"/>
              <a:buFont typeface="Wingdings 2"/>
              <a:buNone/>
              <a:tabLst/>
              <a:defRPr/>
            </a:pPr>
            <a:r>
              <a:rPr lang="ru-RU" sz="2800" i="1" baseline="0" dirty="0" smtClean="0">
                <a:solidFill>
                  <a:schemeClr val="accent5"/>
                </a:solidFill>
                <a:latin typeface="+mn-lt"/>
              </a:rPr>
              <a:t>машинный код</a:t>
            </a:r>
            <a:endParaRPr kumimoji="0" lang="ru-RU" sz="2800" b="0" i="1" u="none" strike="noStrike" kern="1200" cap="none" spc="0" normalizeH="0" baseline="0" noProof="0" dirty="0" smtClean="0">
              <a:ln>
                <a:noFill/>
              </a:ln>
              <a:solidFill>
                <a:schemeClr val="accent5"/>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7" name="Содержимое 9"/>
          <p:cNvSpPr txBox="1">
            <a:spLocks/>
          </p:cNvSpPr>
          <p:nvPr/>
        </p:nvSpPr>
        <p:spPr>
          <a:xfrm>
            <a:off x="2786050" y="3357562"/>
            <a:ext cx="6157162" cy="1357322"/>
          </a:xfrm>
          <a:prstGeom prst="rect">
            <a:avLst/>
          </a:prstGeom>
        </p:spPr>
        <p:txBody>
          <a:bodyPr>
            <a:noAutofit/>
          </a:bodyPr>
          <a:lstStyle/>
          <a:p>
            <a:pPr marL="365760" indent="-283464" fontAlgn="auto">
              <a:spcBef>
                <a:spcPts val="600"/>
              </a:spcBef>
              <a:spcAft>
                <a:spcPts val="0"/>
              </a:spcAft>
              <a:buClr>
                <a:schemeClr val="accent1"/>
              </a:buClr>
              <a:buSzPct val="80000"/>
            </a:pPr>
            <a:r>
              <a:rPr lang="ru-RU" sz="2800" i="1" dirty="0" smtClean="0">
                <a:solidFill>
                  <a:schemeClr val="accent5"/>
                </a:solidFill>
                <a:latin typeface="+mn-lt"/>
              </a:rPr>
              <a:t>перфокарты</a:t>
            </a:r>
          </a:p>
          <a:p>
            <a:pPr marL="365760" indent="-283464" fontAlgn="auto">
              <a:spcBef>
                <a:spcPts val="600"/>
              </a:spcBef>
              <a:spcAft>
                <a:spcPts val="0"/>
              </a:spcAft>
              <a:buClr>
                <a:schemeClr val="accent1"/>
              </a:buClr>
              <a:buSzPct val="80000"/>
            </a:pPr>
            <a:r>
              <a:rPr lang="ru-RU" sz="2800" i="1" dirty="0" smtClean="0">
                <a:solidFill>
                  <a:schemeClr val="accent5"/>
                </a:solidFill>
                <a:latin typeface="+mn-lt"/>
              </a:rPr>
              <a:t>перфоленты</a:t>
            </a:r>
            <a:endParaRPr lang="en-US" sz="2800" i="1" dirty="0" smtClean="0">
              <a:solidFill>
                <a:schemeClr val="accent5"/>
              </a:solidFill>
              <a:latin typeface="+mn-lt"/>
            </a:endParaRPr>
          </a:p>
          <a:p>
            <a:pPr marL="365760" indent="-283464" fontAlgn="auto">
              <a:spcBef>
                <a:spcPts val="600"/>
              </a:spcBef>
              <a:spcAft>
                <a:spcPts val="0"/>
              </a:spcAft>
              <a:buClr>
                <a:schemeClr val="accent1"/>
              </a:buClr>
              <a:buSzPct val="80000"/>
            </a:pPr>
            <a:endParaRPr lang="ru-RU" sz="2800" i="1" dirty="0" smtClean="0">
              <a:solidFill>
                <a:schemeClr val="accent5"/>
              </a:solidFill>
              <a:latin typeface="+mn-lt"/>
            </a:endParaRPr>
          </a:p>
        </p:txBody>
      </p:sp>
      <p:pic>
        <p:nvPicPr>
          <p:cNvPr id="17412" name="Picture 4" descr="Файл:Перфокарта.jpg"/>
          <p:cNvPicPr>
            <a:picLocks noChangeAspect="1" noChangeArrowheads="1"/>
          </p:cNvPicPr>
          <p:nvPr/>
        </p:nvPicPr>
        <p:blipFill>
          <a:blip r:embed="rId3" cstate="print"/>
          <a:srcRect/>
          <a:stretch>
            <a:fillRect/>
          </a:stretch>
        </p:blipFill>
        <p:spPr bwMode="auto">
          <a:xfrm>
            <a:off x="5572132" y="3273621"/>
            <a:ext cx="3143272" cy="1434119"/>
          </a:xfrm>
          <a:prstGeom prst="rect">
            <a:avLst/>
          </a:prstGeom>
          <a:noFill/>
        </p:spPr>
      </p:pic>
      <p:sp>
        <p:nvSpPr>
          <p:cNvPr id="2" name="Номер слайда 1"/>
          <p:cNvSpPr>
            <a:spLocks noGrp="1"/>
          </p:cNvSpPr>
          <p:nvPr>
            <p:ph type="sldNum" sz="quarter" idx="12"/>
          </p:nvPr>
        </p:nvSpPr>
        <p:spPr/>
        <p:txBody>
          <a:bodyPr/>
          <a:lstStyle/>
          <a:p>
            <a:fld id="{320E7AFF-73C9-4F65-8749-E98CFB5ED605}" type="slidenum">
              <a:rPr lang="en-US" smtClean="0"/>
              <a:pPr/>
              <a:t>2</a:t>
            </a:fld>
            <a:r>
              <a:rPr lang="en-US" smtClean="0"/>
              <a:t>/36</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
                                          </p:val>
                                        </p:tav>
                                        <p:tav tm="100000">
                                          <p:val>
                                            <p:strVal val="#ppt_x"/>
                                          </p:val>
                                        </p:tav>
                                      </p:tavLst>
                                    </p:anim>
                                    <p:anim calcmode="lin" valueType="num">
                                      <p:cBhvr>
                                        <p:cTn id="8" dur="1000" fill="hold"/>
                                        <p:tgtEl>
                                          <p:spTgt spid="5"/>
                                        </p:tgtEl>
                                        <p:attrNameLst>
                                          <p:attrName>ppt_y</p:attrName>
                                        </p:attrNameLst>
                                      </p:cBhvr>
                                      <p:tavLst>
                                        <p:tav tm="0">
                                          <p:val>
                                            <p:strVal val="#ppt_y-#ppt_h/2"/>
                                          </p:val>
                                        </p:tav>
                                        <p:tav tm="100000">
                                          <p:val>
                                            <p:strVal val="#ppt_y"/>
                                          </p:val>
                                        </p:tav>
                                      </p:tavLst>
                                    </p:anim>
                                    <p:anim calcmode="lin" valueType="num">
                                      <p:cBhvr>
                                        <p:cTn id="9" dur="1000" fill="hold"/>
                                        <p:tgtEl>
                                          <p:spTgt spid="5"/>
                                        </p:tgtEl>
                                        <p:attrNameLst>
                                          <p:attrName>ppt_w</p:attrName>
                                        </p:attrNameLst>
                                      </p:cBhvr>
                                      <p:tavLst>
                                        <p:tav tm="0">
                                          <p:val>
                                            <p:strVal val="#ppt_w"/>
                                          </p:val>
                                        </p:tav>
                                        <p:tav tm="100000">
                                          <p:val>
                                            <p:strVal val="#ppt_w"/>
                                          </p:val>
                                        </p:tav>
                                      </p:tavLst>
                                    </p:anim>
                                    <p:anim calcmode="lin" valueType="num">
                                      <p:cBhvr>
                                        <p:cTn id="10" dur="1000" fill="hold"/>
                                        <p:tgtEl>
                                          <p:spTgt spid="5"/>
                                        </p:tgtEl>
                                        <p:attrNameLst>
                                          <p:attrName>ppt_h</p:attrName>
                                        </p:attrNameLst>
                                      </p:cBhvr>
                                      <p:tavLst>
                                        <p:tav tm="0">
                                          <p:val>
                                            <p:fltVal val="0"/>
                                          </p:val>
                                        </p:tav>
                                        <p:tav tm="100000">
                                          <p:val>
                                            <p:strVal val="#ppt_h"/>
                                          </p:val>
                                        </p:tav>
                                      </p:tavLst>
                                    </p:anim>
                                  </p:childTnLst>
                                </p:cTn>
                              </p:par>
                            </p:childTnLst>
                          </p:cTn>
                        </p:par>
                        <p:par>
                          <p:cTn id="11" fill="hold">
                            <p:stCondLst>
                              <p:cond delay="1000"/>
                            </p:stCondLst>
                            <p:childTnLst>
                              <p:par>
                                <p:cTn id="12" presetID="53"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par>
                          <p:cTn id="20" fill="hold">
                            <p:stCondLst>
                              <p:cond delay="3000"/>
                            </p:stCondLst>
                            <p:childTnLst>
                              <p:par>
                                <p:cTn id="21" presetID="54" presetClass="entr" presetSubtype="0" accel="100000" fill="hold" grpId="0" nodeType="after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 calcmode="lin" valueType="num">
                                      <p:cBhvr>
                                        <p:cTn id="23" dur="500" fill="hold"/>
                                        <p:tgtEl>
                                          <p:spTgt spid="13">
                                            <p:txEl>
                                              <p:pRg st="0" end="0"/>
                                            </p:txEl>
                                          </p:spTgt>
                                        </p:tgtEl>
                                        <p:attrNameLst>
                                          <p:attrName>ppt_w</p:attrName>
                                        </p:attrNameLst>
                                      </p:cBhvr>
                                      <p:tavLst>
                                        <p:tav tm="0">
                                          <p:val>
                                            <p:strVal val="#ppt_w*0.05"/>
                                          </p:val>
                                        </p:tav>
                                        <p:tav tm="100000">
                                          <p:val>
                                            <p:strVal val="#ppt_w"/>
                                          </p:val>
                                        </p:tav>
                                      </p:tavLst>
                                    </p:anim>
                                    <p:anim calcmode="lin" valueType="num">
                                      <p:cBhvr>
                                        <p:cTn id="24" dur="500" fill="hold"/>
                                        <p:tgtEl>
                                          <p:spTgt spid="13">
                                            <p:txEl>
                                              <p:pRg st="0" end="0"/>
                                            </p:txEl>
                                          </p:spTgt>
                                        </p:tgtEl>
                                        <p:attrNameLst>
                                          <p:attrName>ppt_h</p:attrName>
                                        </p:attrNameLst>
                                      </p:cBhvr>
                                      <p:tavLst>
                                        <p:tav tm="0">
                                          <p:val>
                                            <p:strVal val="#ppt_h"/>
                                          </p:val>
                                        </p:tav>
                                        <p:tav tm="100000">
                                          <p:val>
                                            <p:strVal val="#ppt_h"/>
                                          </p:val>
                                        </p:tav>
                                      </p:tavLst>
                                    </p:anim>
                                    <p:anim calcmode="lin" valueType="num">
                                      <p:cBhvr>
                                        <p:cTn id="25" dur="500" fill="hold"/>
                                        <p:tgtEl>
                                          <p:spTgt spid="13">
                                            <p:txEl>
                                              <p:pRg st="0" end="0"/>
                                            </p:txEl>
                                          </p:spTgt>
                                        </p:tgtEl>
                                        <p:attrNameLst>
                                          <p:attrName>ppt_x</p:attrName>
                                        </p:attrNameLst>
                                      </p:cBhvr>
                                      <p:tavLst>
                                        <p:tav tm="0">
                                          <p:val>
                                            <p:strVal val="#ppt_x-.2"/>
                                          </p:val>
                                        </p:tav>
                                        <p:tav tm="100000">
                                          <p:val>
                                            <p:strVal val="#ppt_x"/>
                                          </p:val>
                                        </p:tav>
                                      </p:tavLst>
                                    </p:anim>
                                    <p:anim calcmode="lin" valueType="num">
                                      <p:cBhvr>
                                        <p:cTn id="26" dur="500" fill="hold"/>
                                        <p:tgtEl>
                                          <p:spTgt spid="13">
                                            <p:txEl>
                                              <p:pRg st="0" end="0"/>
                                            </p:txEl>
                                          </p:spTgt>
                                        </p:tgtEl>
                                        <p:attrNameLst>
                                          <p:attrName>ppt_y</p:attrName>
                                        </p:attrNameLst>
                                      </p:cBhvr>
                                      <p:tavLst>
                                        <p:tav tm="0">
                                          <p:val>
                                            <p:strVal val="#ppt_y"/>
                                          </p:val>
                                        </p:tav>
                                        <p:tav tm="100000">
                                          <p:val>
                                            <p:strVal val="#ppt_y"/>
                                          </p:val>
                                        </p:tav>
                                      </p:tavLst>
                                    </p:anim>
                                    <p:animEffect transition="in" filter="fade">
                                      <p:cBhvr>
                                        <p:cTn id="27" dur="500"/>
                                        <p:tgtEl>
                                          <p:spTgt spid="13">
                                            <p:txEl>
                                              <p:pRg st="0" end="0"/>
                                            </p:txEl>
                                          </p:spTgt>
                                        </p:tgtEl>
                                      </p:cBhvr>
                                    </p:animEffect>
                                  </p:childTnLst>
                                </p:cTn>
                              </p:par>
                            </p:childTnLst>
                          </p:cTn>
                        </p:par>
                        <p:par>
                          <p:cTn id="28" fill="hold">
                            <p:stCondLst>
                              <p:cond delay="3500"/>
                            </p:stCondLst>
                            <p:childTnLst>
                              <p:par>
                                <p:cTn id="29" presetID="54" presetClass="entr" presetSubtype="0" accel="100000" fill="hold" grpId="0" nodeType="after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anim calcmode="lin" valueType="num">
                                      <p:cBhvr>
                                        <p:cTn id="31" dur="500" fill="hold"/>
                                        <p:tgtEl>
                                          <p:spTgt spid="13">
                                            <p:txEl>
                                              <p:pRg st="3" end="3"/>
                                            </p:txEl>
                                          </p:spTgt>
                                        </p:tgtEl>
                                        <p:attrNameLst>
                                          <p:attrName>ppt_w</p:attrName>
                                        </p:attrNameLst>
                                      </p:cBhvr>
                                      <p:tavLst>
                                        <p:tav tm="0">
                                          <p:val>
                                            <p:strVal val="#ppt_w*0.05"/>
                                          </p:val>
                                        </p:tav>
                                        <p:tav tm="100000">
                                          <p:val>
                                            <p:strVal val="#ppt_w"/>
                                          </p:val>
                                        </p:tav>
                                      </p:tavLst>
                                    </p:anim>
                                    <p:anim calcmode="lin" valueType="num">
                                      <p:cBhvr>
                                        <p:cTn id="32" dur="500" fill="hold"/>
                                        <p:tgtEl>
                                          <p:spTgt spid="13">
                                            <p:txEl>
                                              <p:pRg st="3" end="3"/>
                                            </p:txEl>
                                          </p:spTgt>
                                        </p:tgtEl>
                                        <p:attrNameLst>
                                          <p:attrName>ppt_h</p:attrName>
                                        </p:attrNameLst>
                                      </p:cBhvr>
                                      <p:tavLst>
                                        <p:tav tm="0">
                                          <p:val>
                                            <p:strVal val="#ppt_h"/>
                                          </p:val>
                                        </p:tav>
                                        <p:tav tm="100000">
                                          <p:val>
                                            <p:strVal val="#ppt_h"/>
                                          </p:val>
                                        </p:tav>
                                      </p:tavLst>
                                    </p:anim>
                                    <p:anim calcmode="lin" valueType="num">
                                      <p:cBhvr>
                                        <p:cTn id="33" dur="500" fill="hold"/>
                                        <p:tgtEl>
                                          <p:spTgt spid="13">
                                            <p:txEl>
                                              <p:pRg st="3" end="3"/>
                                            </p:txEl>
                                          </p:spTgt>
                                        </p:tgtEl>
                                        <p:attrNameLst>
                                          <p:attrName>ppt_x</p:attrName>
                                        </p:attrNameLst>
                                      </p:cBhvr>
                                      <p:tavLst>
                                        <p:tav tm="0">
                                          <p:val>
                                            <p:strVal val="#ppt_x-.2"/>
                                          </p:val>
                                        </p:tav>
                                        <p:tav tm="100000">
                                          <p:val>
                                            <p:strVal val="#ppt_x"/>
                                          </p:val>
                                        </p:tav>
                                      </p:tavLst>
                                    </p:anim>
                                    <p:anim calcmode="lin" valueType="num">
                                      <p:cBhvr>
                                        <p:cTn id="34" dur="500" fill="hold"/>
                                        <p:tgtEl>
                                          <p:spTgt spid="13">
                                            <p:txEl>
                                              <p:pRg st="3" end="3"/>
                                            </p:txEl>
                                          </p:spTgt>
                                        </p:tgtEl>
                                        <p:attrNameLst>
                                          <p:attrName>ppt_y</p:attrName>
                                        </p:attrNameLst>
                                      </p:cBhvr>
                                      <p:tavLst>
                                        <p:tav tm="0">
                                          <p:val>
                                            <p:strVal val="#ppt_y"/>
                                          </p:val>
                                        </p:tav>
                                        <p:tav tm="100000">
                                          <p:val>
                                            <p:strVal val="#ppt_y"/>
                                          </p:val>
                                        </p:tav>
                                      </p:tavLst>
                                    </p:anim>
                                    <p:animEffect transition="in" filter="fade">
                                      <p:cBhvr>
                                        <p:cTn id="35" dur="500"/>
                                        <p:tgtEl>
                                          <p:spTgt spid="13">
                                            <p:txEl>
                                              <p:pRg st="3" end="3"/>
                                            </p:txEl>
                                          </p:spTgt>
                                        </p:tgtEl>
                                      </p:cBhvr>
                                    </p:animEffect>
                                  </p:childTnLst>
                                </p:cTn>
                              </p:par>
                            </p:childTnLst>
                          </p:cTn>
                        </p:par>
                        <p:par>
                          <p:cTn id="36" fill="hold">
                            <p:stCondLst>
                              <p:cond delay="4000"/>
                            </p:stCondLst>
                            <p:childTnLst>
                              <p:par>
                                <p:cTn id="37" presetID="54" presetClass="entr" presetSubtype="0" accel="100000" fill="hold" grpId="0" nodeType="afterEffect">
                                  <p:stCondLst>
                                    <p:cond delay="0"/>
                                  </p:stCondLst>
                                  <p:childTnLst>
                                    <p:set>
                                      <p:cBhvr>
                                        <p:cTn id="38" dur="1" fill="hold">
                                          <p:stCondLst>
                                            <p:cond delay="0"/>
                                          </p:stCondLst>
                                        </p:cTn>
                                        <p:tgtEl>
                                          <p:spTgt spid="13">
                                            <p:txEl>
                                              <p:pRg st="6" end="6"/>
                                            </p:txEl>
                                          </p:spTgt>
                                        </p:tgtEl>
                                        <p:attrNameLst>
                                          <p:attrName>style.visibility</p:attrName>
                                        </p:attrNameLst>
                                      </p:cBhvr>
                                      <p:to>
                                        <p:strVal val="visible"/>
                                      </p:to>
                                    </p:set>
                                    <p:anim calcmode="lin" valueType="num">
                                      <p:cBhvr>
                                        <p:cTn id="39" dur="500" fill="hold"/>
                                        <p:tgtEl>
                                          <p:spTgt spid="13">
                                            <p:txEl>
                                              <p:pRg st="6" end="6"/>
                                            </p:txEl>
                                          </p:spTgt>
                                        </p:tgtEl>
                                        <p:attrNameLst>
                                          <p:attrName>ppt_w</p:attrName>
                                        </p:attrNameLst>
                                      </p:cBhvr>
                                      <p:tavLst>
                                        <p:tav tm="0">
                                          <p:val>
                                            <p:strVal val="#ppt_w*0.05"/>
                                          </p:val>
                                        </p:tav>
                                        <p:tav tm="100000">
                                          <p:val>
                                            <p:strVal val="#ppt_w"/>
                                          </p:val>
                                        </p:tav>
                                      </p:tavLst>
                                    </p:anim>
                                    <p:anim calcmode="lin" valueType="num">
                                      <p:cBhvr>
                                        <p:cTn id="40" dur="500" fill="hold"/>
                                        <p:tgtEl>
                                          <p:spTgt spid="13">
                                            <p:txEl>
                                              <p:pRg st="6" end="6"/>
                                            </p:txEl>
                                          </p:spTgt>
                                        </p:tgtEl>
                                        <p:attrNameLst>
                                          <p:attrName>ppt_h</p:attrName>
                                        </p:attrNameLst>
                                      </p:cBhvr>
                                      <p:tavLst>
                                        <p:tav tm="0">
                                          <p:val>
                                            <p:strVal val="#ppt_h"/>
                                          </p:val>
                                        </p:tav>
                                        <p:tav tm="100000">
                                          <p:val>
                                            <p:strVal val="#ppt_h"/>
                                          </p:val>
                                        </p:tav>
                                      </p:tavLst>
                                    </p:anim>
                                    <p:anim calcmode="lin" valueType="num">
                                      <p:cBhvr>
                                        <p:cTn id="41" dur="500" fill="hold"/>
                                        <p:tgtEl>
                                          <p:spTgt spid="13">
                                            <p:txEl>
                                              <p:pRg st="6" end="6"/>
                                            </p:txEl>
                                          </p:spTgt>
                                        </p:tgtEl>
                                        <p:attrNameLst>
                                          <p:attrName>ppt_x</p:attrName>
                                        </p:attrNameLst>
                                      </p:cBhvr>
                                      <p:tavLst>
                                        <p:tav tm="0">
                                          <p:val>
                                            <p:strVal val="#ppt_x-.2"/>
                                          </p:val>
                                        </p:tav>
                                        <p:tav tm="100000">
                                          <p:val>
                                            <p:strVal val="#ppt_x"/>
                                          </p:val>
                                        </p:tav>
                                      </p:tavLst>
                                    </p:anim>
                                    <p:anim calcmode="lin" valueType="num">
                                      <p:cBhvr>
                                        <p:cTn id="42" dur="500" fill="hold"/>
                                        <p:tgtEl>
                                          <p:spTgt spid="13">
                                            <p:txEl>
                                              <p:pRg st="6" end="6"/>
                                            </p:txEl>
                                          </p:spTgt>
                                        </p:tgtEl>
                                        <p:attrNameLst>
                                          <p:attrName>ppt_y</p:attrName>
                                        </p:attrNameLst>
                                      </p:cBhvr>
                                      <p:tavLst>
                                        <p:tav tm="0">
                                          <p:val>
                                            <p:strVal val="#ppt_y"/>
                                          </p:val>
                                        </p:tav>
                                        <p:tav tm="100000">
                                          <p:val>
                                            <p:strVal val="#ppt_y"/>
                                          </p:val>
                                        </p:tav>
                                      </p:tavLst>
                                    </p:anim>
                                    <p:animEffect transition="in" filter="fade">
                                      <p:cBhvr>
                                        <p:cTn id="43" dur="500"/>
                                        <p:tgtEl>
                                          <p:spTgt spid="13">
                                            <p:txEl>
                                              <p:pRg st="6" end="6"/>
                                            </p:txEl>
                                          </p:spTgt>
                                        </p:tgtEl>
                                      </p:cBhvr>
                                    </p:animEffect>
                                  </p:childTnLst>
                                </p:cTn>
                              </p:par>
                            </p:childTnLst>
                          </p:cTn>
                        </p:par>
                        <p:par>
                          <p:cTn id="44" fill="hold">
                            <p:stCondLst>
                              <p:cond delay="4500"/>
                            </p:stCondLst>
                            <p:childTnLst>
                              <p:par>
                                <p:cTn id="45" presetID="54" presetClass="entr" presetSubtype="0" accel="100000" fill="hold" grpId="0" nodeType="afterEffect">
                                  <p:stCondLst>
                                    <p:cond delay="0"/>
                                  </p:stCondLst>
                                  <p:childTnLst>
                                    <p:set>
                                      <p:cBhvr>
                                        <p:cTn id="46" dur="1" fill="hold">
                                          <p:stCondLst>
                                            <p:cond delay="0"/>
                                          </p:stCondLst>
                                        </p:cTn>
                                        <p:tgtEl>
                                          <p:spTgt spid="13">
                                            <p:txEl>
                                              <p:pRg st="7" end="7"/>
                                            </p:txEl>
                                          </p:spTgt>
                                        </p:tgtEl>
                                        <p:attrNameLst>
                                          <p:attrName>style.visibility</p:attrName>
                                        </p:attrNameLst>
                                      </p:cBhvr>
                                      <p:to>
                                        <p:strVal val="visible"/>
                                      </p:to>
                                    </p:set>
                                    <p:anim calcmode="lin" valueType="num">
                                      <p:cBhvr>
                                        <p:cTn id="47" dur="500" fill="hold"/>
                                        <p:tgtEl>
                                          <p:spTgt spid="13">
                                            <p:txEl>
                                              <p:pRg st="7" end="7"/>
                                            </p:txEl>
                                          </p:spTgt>
                                        </p:tgtEl>
                                        <p:attrNameLst>
                                          <p:attrName>ppt_w</p:attrName>
                                        </p:attrNameLst>
                                      </p:cBhvr>
                                      <p:tavLst>
                                        <p:tav tm="0">
                                          <p:val>
                                            <p:strVal val="#ppt_w*0.05"/>
                                          </p:val>
                                        </p:tav>
                                        <p:tav tm="100000">
                                          <p:val>
                                            <p:strVal val="#ppt_w"/>
                                          </p:val>
                                        </p:tav>
                                      </p:tavLst>
                                    </p:anim>
                                    <p:anim calcmode="lin" valueType="num">
                                      <p:cBhvr>
                                        <p:cTn id="48" dur="500" fill="hold"/>
                                        <p:tgtEl>
                                          <p:spTgt spid="13">
                                            <p:txEl>
                                              <p:pRg st="7" end="7"/>
                                            </p:txEl>
                                          </p:spTgt>
                                        </p:tgtEl>
                                        <p:attrNameLst>
                                          <p:attrName>ppt_h</p:attrName>
                                        </p:attrNameLst>
                                      </p:cBhvr>
                                      <p:tavLst>
                                        <p:tav tm="0">
                                          <p:val>
                                            <p:strVal val="#ppt_h"/>
                                          </p:val>
                                        </p:tav>
                                        <p:tav tm="100000">
                                          <p:val>
                                            <p:strVal val="#ppt_h"/>
                                          </p:val>
                                        </p:tav>
                                      </p:tavLst>
                                    </p:anim>
                                    <p:anim calcmode="lin" valueType="num">
                                      <p:cBhvr>
                                        <p:cTn id="49" dur="500" fill="hold"/>
                                        <p:tgtEl>
                                          <p:spTgt spid="13">
                                            <p:txEl>
                                              <p:pRg st="7" end="7"/>
                                            </p:txEl>
                                          </p:spTgt>
                                        </p:tgtEl>
                                        <p:attrNameLst>
                                          <p:attrName>ppt_x</p:attrName>
                                        </p:attrNameLst>
                                      </p:cBhvr>
                                      <p:tavLst>
                                        <p:tav tm="0">
                                          <p:val>
                                            <p:strVal val="#ppt_x-.2"/>
                                          </p:val>
                                        </p:tav>
                                        <p:tav tm="100000">
                                          <p:val>
                                            <p:strVal val="#ppt_x"/>
                                          </p:val>
                                        </p:tav>
                                      </p:tavLst>
                                    </p:anim>
                                    <p:anim calcmode="lin" valueType="num">
                                      <p:cBhvr>
                                        <p:cTn id="50" dur="500" fill="hold"/>
                                        <p:tgtEl>
                                          <p:spTgt spid="13">
                                            <p:txEl>
                                              <p:pRg st="7" end="7"/>
                                            </p:txEl>
                                          </p:spTgt>
                                        </p:tgtEl>
                                        <p:attrNameLst>
                                          <p:attrName>ppt_y</p:attrName>
                                        </p:attrNameLst>
                                      </p:cBhvr>
                                      <p:tavLst>
                                        <p:tav tm="0">
                                          <p:val>
                                            <p:strVal val="#ppt_y"/>
                                          </p:val>
                                        </p:tav>
                                        <p:tav tm="100000">
                                          <p:val>
                                            <p:strVal val="#ppt_y"/>
                                          </p:val>
                                        </p:tav>
                                      </p:tavLst>
                                    </p:anim>
                                    <p:animEffect transition="in" filter="fade">
                                      <p:cBhvr>
                                        <p:cTn id="51" dur="500"/>
                                        <p:tgtEl>
                                          <p:spTgt spid="1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1+#ppt_w/2"/>
                                          </p:val>
                                        </p:tav>
                                        <p:tav tm="100000">
                                          <p:val>
                                            <p:strVal val="#ppt_x"/>
                                          </p:val>
                                        </p:tav>
                                      </p:tavLst>
                                    </p:anim>
                                    <p:anim calcmode="lin" valueType="num">
                                      <p:cBhvr additive="base">
                                        <p:cTn id="57" dur="500" fill="hold"/>
                                        <p:tgtEl>
                                          <p:spTgt spid="15"/>
                                        </p:tgtEl>
                                        <p:attrNameLst>
                                          <p:attrName>ppt_y</p:attrName>
                                        </p:attrNameLst>
                                      </p:cBhvr>
                                      <p:tavLst>
                                        <p:tav tm="0">
                                          <p:val>
                                            <p:strVal val="#ppt_y"/>
                                          </p:val>
                                        </p:tav>
                                        <p:tav tm="100000">
                                          <p:val>
                                            <p:strVal val="#ppt_y"/>
                                          </p:val>
                                        </p:tav>
                                      </p:tavLst>
                                    </p:anim>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7410"/>
                                        </p:tgtEl>
                                        <p:attrNameLst>
                                          <p:attrName>style.visibility</p:attrName>
                                        </p:attrNameLst>
                                      </p:cBhvr>
                                      <p:to>
                                        <p:strVal val="visible"/>
                                      </p:to>
                                    </p:set>
                                    <p:animEffect transition="in" filter="fade">
                                      <p:cBhvr>
                                        <p:cTn id="61" dur="2000"/>
                                        <p:tgtEl>
                                          <p:spTgt spid="17410"/>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mph" presetSubtype="0" fill="hold" nodeType="clickEffect">
                                  <p:stCondLst>
                                    <p:cond delay="0"/>
                                  </p:stCondLst>
                                  <p:childTnLst>
                                    <p:animScale>
                                      <p:cBhvr>
                                        <p:cTn id="65" dur="2000" fill="hold"/>
                                        <p:tgtEl>
                                          <p:spTgt spid="17410"/>
                                        </p:tgtEl>
                                      </p:cBhvr>
                                      <p:by x="35000" y="35000"/>
                                    </p:animScale>
                                  </p:childTnLst>
                                </p:cTn>
                              </p:par>
                              <p:par>
                                <p:cTn id="66" presetID="56" presetClass="path" presetSubtype="0" accel="50000" decel="50000" fill="hold" nodeType="withEffect">
                                  <p:stCondLst>
                                    <p:cond delay="0"/>
                                  </p:stCondLst>
                                  <p:childTnLst>
                                    <p:animMotion origin="layout" path="M 2.77778E-7 -4.81481E-6 L 0.18976 -0.33703 " pathEditMode="relative" rAng="0" ptsTypes="AA">
                                      <p:cBhvr>
                                        <p:cTn id="67" dur="2000" fill="hold"/>
                                        <p:tgtEl>
                                          <p:spTgt spid="17410"/>
                                        </p:tgtEl>
                                        <p:attrNameLst>
                                          <p:attrName>ppt_x</p:attrName>
                                          <p:attrName>ppt_y</p:attrName>
                                        </p:attrNameLst>
                                      </p:cBhvr>
                                      <p:rCtr x="9479" y="-16852"/>
                                    </p:animMotion>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500" fill="hold"/>
                                        <p:tgtEl>
                                          <p:spTgt spid="17"/>
                                        </p:tgtEl>
                                        <p:attrNameLst>
                                          <p:attrName>ppt_x</p:attrName>
                                        </p:attrNameLst>
                                      </p:cBhvr>
                                      <p:tavLst>
                                        <p:tav tm="0">
                                          <p:val>
                                            <p:strVal val="1+#ppt_w/2"/>
                                          </p:val>
                                        </p:tav>
                                        <p:tav tm="100000">
                                          <p:val>
                                            <p:strVal val="#ppt_x"/>
                                          </p:val>
                                        </p:tav>
                                      </p:tavLst>
                                    </p:anim>
                                    <p:anim calcmode="lin" valueType="num">
                                      <p:cBhvr additive="base">
                                        <p:cTn id="73" dur="500" fill="hold"/>
                                        <p:tgtEl>
                                          <p:spTgt spid="17"/>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53" presetClass="entr" presetSubtype="0" fill="hold" nodeType="afterEffect">
                                  <p:stCondLst>
                                    <p:cond delay="0"/>
                                  </p:stCondLst>
                                  <p:childTnLst>
                                    <p:set>
                                      <p:cBhvr>
                                        <p:cTn id="76" dur="1" fill="hold">
                                          <p:stCondLst>
                                            <p:cond delay="0"/>
                                          </p:stCondLst>
                                        </p:cTn>
                                        <p:tgtEl>
                                          <p:spTgt spid="17412"/>
                                        </p:tgtEl>
                                        <p:attrNameLst>
                                          <p:attrName>style.visibility</p:attrName>
                                        </p:attrNameLst>
                                      </p:cBhvr>
                                      <p:to>
                                        <p:strVal val="visible"/>
                                      </p:to>
                                    </p:set>
                                    <p:anim calcmode="lin" valueType="num">
                                      <p:cBhvr>
                                        <p:cTn id="77" dur="500" fill="hold"/>
                                        <p:tgtEl>
                                          <p:spTgt spid="17412"/>
                                        </p:tgtEl>
                                        <p:attrNameLst>
                                          <p:attrName>ppt_w</p:attrName>
                                        </p:attrNameLst>
                                      </p:cBhvr>
                                      <p:tavLst>
                                        <p:tav tm="0">
                                          <p:val>
                                            <p:fltVal val="0"/>
                                          </p:val>
                                        </p:tav>
                                        <p:tav tm="100000">
                                          <p:val>
                                            <p:strVal val="#ppt_w"/>
                                          </p:val>
                                        </p:tav>
                                      </p:tavLst>
                                    </p:anim>
                                    <p:anim calcmode="lin" valueType="num">
                                      <p:cBhvr>
                                        <p:cTn id="78" dur="500" fill="hold"/>
                                        <p:tgtEl>
                                          <p:spTgt spid="17412"/>
                                        </p:tgtEl>
                                        <p:attrNameLst>
                                          <p:attrName>ppt_h</p:attrName>
                                        </p:attrNameLst>
                                      </p:cBhvr>
                                      <p:tavLst>
                                        <p:tav tm="0">
                                          <p:val>
                                            <p:fltVal val="0"/>
                                          </p:val>
                                        </p:tav>
                                        <p:tav tm="100000">
                                          <p:val>
                                            <p:strVal val="#ppt_h"/>
                                          </p:val>
                                        </p:tav>
                                      </p:tavLst>
                                    </p:anim>
                                    <p:animEffect transition="in" filter="fade">
                                      <p:cBhvr>
                                        <p:cTn id="79" dur="500"/>
                                        <p:tgtEl>
                                          <p:spTgt spid="17412"/>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additive="base">
                                        <p:cTn id="84" dur="500" fill="hold"/>
                                        <p:tgtEl>
                                          <p:spTgt spid="16"/>
                                        </p:tgtEl>
                                        <p:attrNameLst>
                                          <p:attrName>ppt_x</p:attrName>
                                        </p:attrNameLst>
                                      </p:cBhvr>
                                      <p:tavLst>
                                        <p:tav tm="0">
                                          <p:val>
                                            <p:strVal val="1+#ppt_w/2"/>
                                          </p:val>
                                        </p:tav>
                                        <p:tav tm="100000">
                                          <p:val>
                                            <p:strVal val="#ppt_x"/>
                                          </p:val>
                                        </p:tav>
                                      </p:tavLst>
                                    </p:anim>
                                    <p:anim calcmode="lin" valueType="num">
                                      <p:cBhvr additive="base">
                                        <p:cTn id="85"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3" grpId="0" build="p"/>
      <p:bldP spid="15" grpId="0"/>
      <p:bldP spid="14" grpId="0" animBg="1"/>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Содержимое 9"/>
          <p:cNvSpPr txBox="1">
            <a:spLocks/>
          </p:cNvSpPr>
          <p:nvPr/>
        </p:nvSpPr>
        <p:spPr>
          <a:xfrm>
            <a:off x="2500298" y="857232"/>
            <a:ext cx="6357982" cy="5857916"/>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Компьютерные системы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lang="ru-RU" sz="2800" b="1" i="1" dirty="0" smtClean="0">
              <a:solidFill>
                <a:schemeClr val="accent5"/>
              </a:solidFill>
              <a:latin typeface="Corbel"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Программное обеспечение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ru-RU" sz="3600" dirty="0" smtClean="0">
                <a:latin typeface="+mn-lt"/>
              </a:rPr>
              <a:t>Языки программирования</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32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6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0" name="Содержимое 9"/>
          <p:cNvSpPr>
            <a:spLocks noGrp="1"/>
          </p:cNvSpPr>
          <p:nvPr>
            <p:ph idx="4294967295"/>
          </p:nvPr>
        </p:nvSpPr>
        <p:spPr>
          <a:xfrm>
            <a:off x="1644650" y="1447800"/>
            <a:ext cx="7499350" cy="4800600"/>
          </a:xfrm>
        </p:spPr>
        <p:txBody>
          <a:bodyPr>
            <a:normAutofit/>
          </a:bodyPr>
          <a:lstStyle/>
          <a:p>
            <a:pPr>
              <a:buNone/>
            </a:pPr>
            <a:r>
              <a:rPr lang="ru-RU" sz="2800" i="1" dirty="0" smtClean="0">
                <a:solidFill>
                  <a:schemeClr val="accent5"/>
                </a:solidFill>
              </a:rPr>
              <a:t>	</a:t>
            </a:r>
            <a:endParaRPr lang="ru-RU" i="1" dirty="0" smtClean="0">
              <a:solidFill>
                <a:schemeClr val="accent5"/>
              </a:solidFill>
            </a:endParaRPr>
          </a:p>
        </p:txBody>
      </p:sp>
      <p:sp>
        <p:nvSpPr>
          <p:cNvPr id="4" name="Содержимое 3"/>
          <p:cNvSpPr txBox="1">
            <a:spLocks/>
          </p:cNvSpPr>
          <p:nvPr/>
        </p:nvSpPr>
        <p:spPr>
          <a:xfrm>
            <a:off x="1285852" y="571480"/>
            <a:ext cx="1285884" cy="6143644"/>
          </a:xfrm>
          <a:prstGeom prst="rect">
            <a:avLst/>
          </a:prstGeom>
        </p:spPr>
        <p:txBody>
          <a:bodyPr wrap="square">
            <a:normAutofit fontScale="92500" lnSpcReduction="10000"/>
          </a:bodyPr>
          <a:lstStyle/>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1940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lang="ru-RU" sz="2800" dirty="0" smtClean="0">
                <a:latin typeface="+mn-lt"/>
              </a:rPr>
              <a:t>1950</a:t>
            </a: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1960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1970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1980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1990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2000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2010</a:t>
            </a:r>
          </a:p>
          <a:p>
            <a:pPr marL="365760" marR="0" lvl="0" indent="-283464" algn="l" defTabSz="914400" rtl="0" eaLnBrk="1" fontAlgn="auto" latinLnBrk="0" hangingPunct="1">
              <a:lnSpc>
                <a:spcPct val="200000"/>
              </a:lnSpc>
              <a:spcBef>
                <a:spcPts val="600"/>
              </a:spcBef>
              <a:spcAft>
                <a:spcPts val="0"/>
              </a:spcAft>
              <a:buClr>
                <a:schemeClr val="accent1"/>
              </a:buClr>
              <a:buSzPct val="80000"/>
              <a:buFont typeface="Wingdings 2"/>
              <a:buNone/>
              <a:tabLst/>
              <a:defRPr/>
            </a:pP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ru-RU"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Стрелка вниз 4"/>
          <p:cNvSpPr/>
          <p:nvPr/>
        </p:nvSpPr>
        <p:spPr>
          <a:xfrm>
            <a:off x="1071538" y="916795"/>
            <a:ext cx="428628" cy="5786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одержимое 9"/>
          <p:cNvSpPr txBox="1">
            <a:spLocks/>
          </p:cNvSpPr>
          <p:nvPr/>
        </p:nvSpPr>
        <p:spPr>
          <a:xfrm>
            <a:off x="2428860" y="1600200"/>
            <a:ext cx="6657228" cy="4800600"/>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5" name="Содержимое 9"/>
          <p:cNvSpPr txBox="1">
            <a:spLocks/>
          </p:cNvSpPr>
          <p:nvPr/>
        </p:nvSpPr>
        <p:spPr>
          <a:xfrm>
            <a:off x="2701086" y="1428736"/>
            <a:ext cx="6442914" cy="1357322"/>
          </a:xfrm>
          <a:prstGeom prst="rect">
            <a:avLst/>
          </a:prstGeom>
        </p:spPr>
        <p:txBody>
          <a:bodyPr>
            <a:noAutofit/>
          </a:bodyPr>
          <a:lstStyle/>
          <a:p>
            <a:pPr marL="365760" lvl="0" indent="-283464" fontAlgn="auto">
              <a:spcBef>
                <a:spcPts val="0"/>
              </a:spcBef>
              <a:spcAft>
                <a:spcPts val="0"/>
              </a:spcAft>
              <a:buClr>
                <a:schemeClr val="accent1"/>
              </a:buClr>
              <a:buSzPct val="80000"/>
              <a:defRPr/>
            </a:pPr>
            <a:r>
              <a:rPr lang="en-US" sz="2800" b="1" i="1" dirty="0" smtClean="0">
                <a:solidFill>
                  <a:schemeClr val="accent5"/>
                </a:solidFill>
                <a:latin typeface="Corbel" pitchFamily="34" charset="0"/>
              </a:rPr>
              <a:t>IBM PC (1981)</a:t>
            </a:r>
          </a:p>
          <a:p>
            <a:pPr marL="365760" indent="-283464" fontAlgn="auto">
              <a:spcBef>
                <a:spcPts val="600"/>
              </a:spcBef>
              <a:spcAft>
                <a:spcPts val="0"/>
              </a:spcAft>
              <a:buClr>
                <a:schemeClr val="accent1"/>
              </a:buClr>
              <a:buSzPct val="80000"/>
            </a:pPr>
            <a:r>
              <a:rPr lang="en-US" sz="2800" b="1" i="1" dirty="0" smtClean="0">
                <a:solidFill>
                  <a:schemeClr val="accent5"/>
                </a:solidFill>
                <a:latin typeface="Corbel" pitchFamily="34" charset="0"/>
              </a:rPr>
              <a:t>IBM PC Convertible (1986)</a:t>
            </a:r>
          </a:p>
          <a:p>
            <a:pPr marL="365760" indent="-283464" fontAlgn="auto">
              <a:spcBef>
                <a:spcPts val="600"/>
              </a:spcBef>
              <a:spcAft>
                <a:spcPts val="0"/>
              </a:spcAft>
              <a:buClr>
                <a:schemeClr val="accent1"/>
              </a:buClr>
              <a:buSzPct val="80000"/>
            </a:pPr>
            <a:r>
              <a:rPr lang="en-US" sz="2800" i="1" dirty="0" smtClean="0">
                <a:solidFill>
                  <a:schemeClr val="accent5"/>
                </a:solidFill>
              </a:rPr>
              <a:t> </a:t>
            </a:r>
          </a:p>
        </p:txBody>
      </p:sp>
      <p:sp>
        <p:nvSpPr>
          <p:cNvPr id="14" name="Выноска со стрелкой вправо 13"/>
          <p:cNvSpPr/>
          <p:nvPr/>
        </p:nvSpPr>
        <p:spPr>
          <a:xfrm>
            <a:off x="1175837" y="4071942"/>
            <a:ext cx="357190" cy="928694"/>
          </a:xfrm>
          <a:prstGeom prst="rightArrow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ru-RU"/>
          </a:p>
        </p:txBody>
      </p:sp>
      <p:sp>
        <p:nvSpPr>
          <p:cNvPr id="16" name="Содержимое 9"/>
          <p:cNvSpPr txBox="1">
            <a:spLocks/>
          </p:cNvSpPr>
          <p:nvPr/>
        </p:nvSpPr>
        <p:spPr>
          <a:xfrm>
            <a:off x="2843962" y="5200696"/>
            <a:ext cx="6228632" cy="1514452"/>
          </a:xfrm>
          <a:prstGeom prst="rect">
            <a:avLst/>
          </a:prstGeom>
        </p:spPr>
        <p:txBody>
          <a:bodyPr>
            <a:noAutofit/>
          </a:bodyPr>
          <a:lstStyle/>
          <a:p>
            <a:pPr marL="365760" lvl="0" indent="-283464" fontAlgn="auto">
              <a:spcBef>
                <a:spcPts val="1800"/>
              </a:spcBef>
              <a:spcAft>
                <a:spcPts val="0"/>
              </a:spcAft>
              <a:buClr>
                <a:schemeClr val="accent1"/>
              </a:buClr>
              <a:buSzPct val="80000"/>
            </a:pPr>
            <a:r>
              <a:rPr lang="en-US" sz="2800" i="1" dirty="0" smtClean="0">
                <a:solidFill>
                  <a:schemeClr val="accent5"/>
                </a:solidFill>
                <a:latin typeface="Corbel" pitchFamily="34" charset="0"/>
              </a:rPr>
              <a:t>ADA (1983)</a:t>
            </a:r>
          </a:p>
          <a:p>
            <a:pPr marL="365760" lvl="0" indent="-283464" fontAlgn="auto">
              <a:spcBef>
                <a:spcPts val="1800"/>
              </a:spcBef>
              <a:spcAft>
                <a:spcPts val="0"/>
              </a:spcAft>
              <a:buClr>
                <a:schemeClr val="accent1"/>
              </a:buClr>
              <a:buSzPct val="80000"/>
            </a:pPr>
            <a:r>
              <a:rPr lang="en-US" sz="2800" i="1" dirty="0" smtClean="0">
                <a:solidFill>
                  <a:schemeClr val="accent5"/>
                </a:solidFill>
                <a:latin typeface="Corbel" pitchFamily="34" charset="0"/>
              </a:rPr>
              <a:t>C++(1986) </a:t>
            </a:r>
            <a:r>
              <a:rPr lang="ru-RU" sz="2800" i="1" dirty="0" smtClean="0">
                <a:solidFill>
                  <a:schemeClr val="accent5"/>
                </a:solidFill>
                <a:latin typeface="Corbel" pitchFamily="34" charset="0"/>
              </a:rPr>
              <a:t>	</a:t>
            </a: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7" name="Содержимое 9"/>
          <p:cNvSpPr txBox="1">
            <a:spLocks/>
          </p:cNvSpPr>
          <p:nvPr/>
        </p:nvSpPr>
        <p:spPr>
          <a:xfrm>
            <a:off x="2843994" y="3214686"/>
            <a:ext cx="6442914" cy="1357322"/>
          </a:xfrm>
          <a:prstGeom prst="rect">
            <a:avLst/>
          </a:prstGeom>
        </p:spPr>
        <p:txBody>
          <a:bodyPr>
            <a:noAutofit/>
          </a:bodyPr>
          <a:lstStyle/>
          <a:p>
            <a:pPr marL="365760" lvl="0" indent="-283464" fontAlgn="auto">
              <a:spcBef>
                <a:spcPts val="1800"/>
              </a:spcBef>
              <a:spcAft>
                <a:spcPts val="0"/>
              </a:spcAft>
              <a:buClr>
                <a:schemeClr val="accent1"/>
              </a:buClr>
              <a:buSzPct val="80000"/>
              <a:defRPr/>
            </a:pPr>
            <a:r>
              <a:rPr lang="en-US" sz="2800" i="1" dirty="0" smtClean="0">
                <a:solidFill>
                  <a:schemeClr val="accent5"/>
                </a:solidFill>
                <a:latin typeface="Corbel" pitchFamily="34" charset="0"/>
              </a:rPr>
              <a:t>MS-DOS (1981) </a:t>
            </a:r>
          </a:p>
          <a:p>
            <a:pPr marL="365760" lvl="0" indent="-283464" fontAlgn="auto">
              <a:spcBef>
                <a:spcPts val="0"/>
              </a:spcBef>
              <a:spcAft>
                <a:spcPts val="0"/>
              </a:spcAft>
              <a:buClr>
                <a:schemeClr val="accent1"/>
              </a:buClr>
              <a:buSzPct val="80000"/>
              <a:defRPr/>
            </a:pPr>
            <a:r>
              <a:rPr lang="en-US" sz="2800" i="1" dirty="0" smtClean="0">
                <a:solidFill>
                  <a:schemeClr val="accent5"/>
                </a:solidFill>
                <a:latin typeface="Corbel" pitchFamily="34" charset="0"/>
              </a:rPr>
              <a:t>MAC OS (1984) </a:t>
            </a:r>
          </a:p>
          <a:p>
            <a:pPr marL="365760" lvl="0" indent="-283464" fontAlgn="auto">
              <a:spcBef>
                <a:spcPts val="0"/>
              </a:spcBef>
              <a:spcAft>
                <a:spcPts val="0"/>
              </a:spcAft>
              <a:buClr>
                <a:schemeClr val="accent1"/>
              </a:buClr>
              <a:buSzPct val="80000"/>
              <a:defRPr/>
            </a:pPr>
            <a:r>
              <a:rPr lang="en-US" sz="2800" i="1" dirty="0" smtClean="0">
                <a:solidFill>
                  <a:schemeClr val="accent5"/>
                </a:solidFill>
                <a:latin typeface="Corbel" pitchFamily="34" charset="0"/>
              </a:rPr>
              <a:t>OS/2 (1987)</a:t>
            </a:r>
            <a:endParaRPr lang="ru-RU" sz="2800" i="1" dirty="0" smtClean="0">
              <a:solidFill>
                <a:schemeClr val="accent5"/>
              </a:solidFill>
              <a:latin typeface="Corbel" pitchFamily="34" charset="0"/>
            </a:endParaRPr>
          </a:p>
        </p:txBody>
      </p:sp>
      <p:pic>
        <p:nvPicPr>
          <p:cNvPr id="133124" name="Picture 4" descr="http://lowendmac.com/art/pcs/ibm-pc-convertible-256.jpg"/>
          <p:cNvPicPr>
            <a:picLocks noChangeAspect="1" noChangeArrowheads="1"/>
          </p:cNvPicPr>
          <p:nvPr/>
        </p:nvPicPr>
        <p:blipFill>
          <a:blip r:embed="rId2" cstate="print"/>
          <a:srcRect/>
          <a:stretch>
            <a:fillRect/>
          </a:stretch>
        </p:blipFill>
        <p:spPr bwMode="auto">
          <a:xfrm>
            <a:off x="7000892" y="3134317"/>
            <a:ext cx="1857388" cy="1509129"/>
          </a:xfrm>
          <a:prstGeom prst="rect">
            <a:avLst/>
          </a:prstGeom>
          <a:noFill/>
        </p:spPr>
      </p:pic>
      <p:pic>
        <p:nvPicPr>
          <p:cNvPr id="133122" name="Picture 2" descr="Файл:IBM PC 5150.jpg"/>
          <p:cNvPicPr>
            <a:picLocks noChangeAspect="1" noChangeArrowheads="1"/>
          </p:cNvPicPr>
          <p:nvPr/>
        </p:nvPicPr>
        <p:blipFill>
          <a:blip r:embed="rId3" cstate="print"/>
          <a:srcRect/>
          <a:stretch>
            <a:fillRect/>
          </a:stretch>
        </p:blipFill>
        <p:spPr bwMode="auto">
          <a:xfrm>
            <a:off x="2643174" y="2000240"/>
            <a:ext cx="6225982" cy="4498273"/>
          </a:xfrm>
          <a:prstGeom prst="rect">
            <a:avLst/>
          </a:prstGeom>
          <a:noFill/>
        </p:spPr>
      </p:pic>
      <p:sp>
        <p:nvSpPr>
          <p:cNvPr id="18" name="Заголовок 8"/>
          <p:cNvSpPr txBox="1">
            <a:spLocks/>
          </p:cNvSpPr>
          <p:nvPr/>
        </p:nvSpPr>
        <p:spPr bwMode="auto">
          <a:xfrm>
            <a:off x="1285852" y="-90265"/>
            <a:ext cx="7858148" cy="114300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4000" dirty="0" smtClean="0"/>
              <a:t>Этапы развития</a:t>
            </a:r>
            <a:endParaRPr lang="ru-RU" sz="4000" dirty="0"/>
          </a:p>
        </p:txBody>
      </p:sp>
      <p:sp>
        <p:nvSpPr>
          <p:cNvPr id="2" name="Номер слайда 1"/>
          <p:cNvSpPr>
            <a:spLocks noGrp="1"/>
          </p:cNvSpPr>
          <p:nvPr>
            <p:ph type="sldNum" sz="quarter" idx="12"/>
          </p:nvPr>
        </p:nvSpPr>
        <p:spPr/>
        <p:txBody>
          <a:bodyPr/>
          <a:lstStyle/>
          <a:p>
            <a:fld id="{320E7AFF-73C9-4F65-8749-E98CFB5ED605}" type="slidenum">
              <a:rPr lang="en-US" smtClean="0"/>
              <a:pPr/>
              <a:t>20</a:t>
            </a:fld>
            <a:r>
              <a:rPr lang="en-US" smtClean="0"/>
              <a:t>/36</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33122"/>
                                        </p:tgtEl>
                                        <p:attrNameLst>
                                          <p:attrName>style.visibility</p:attrName>
                                        </p:attrNameLst>
                                      </p:cBhvr>
                                      <p:to>
                                        <p:strVal val="visible"/>
                                      </p:to>
                                    </p:set>
                                    <p:animEffect transition="in" filter="fade">
                                      <p:cBhvr>
                                        <p:cTn id="17" dur="2000"/>
                                        <p:tgtEl>
                                          <p:spTgt spid="13312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2000" fill="hold"/>
                                        <p:tgtEl>
                                          <p:spTgt spid="133122"/>
                                        </p:tgtEl>
                                      </p:cBhvr>
                                      <p:by x="32000" y="32000"/>
                                    </p:animScale>
                                  </p:childTnLst>
                                </p:cTn>
                              </p:par>
                              <p:par>
                                <p:cTn id="22" presetID="56" presetClass="path" presetSubtype="0" accel="50000" decel="50000" fill="hold" nodeType="withEffect">
                                  <p:stCondLst>
                                    <p:cond delay="0"/>
                                  </p:stCondLst>
                                  <p:childTnLst>
                                    <p:animMotion origin="layout" path="M -3.88889E-6 -2.6827E-6 L 0.23282 -0.30828 " pathEditMode="relative" rAng="0" ptsTypes="AA">
                                      <p:cBhvr>
                                        <p:cTn id="23" dur="2000" fill="hold"/>
                                        <p:tgtEl>
                                          <p:spTgt spid="133122"/>
                                        </p:tgtEl>
                                        <p:attrNameLst>
                                          <p:attrName>ppt_x</p:attrName>
                                          <p:attrName>ppt_y</p:attrName>
                                        </p:attrNameLst>
                                      </p:cBhvr>
                                      <p:rCtr x="11600" y="-15400"/>
                                    </p:animMotion>
                                  </p:childTnLst>
                                </p:cTn>
                              </p:par>
                            </p:childTnLst>
                          </p:cTn>
                        </p:par>
                        <p:par>
                          <p:cTn id="24" fill="hold">
                            <p:stCondLst>
                              <p:cond delay="2000"/>
                            </p:stCondLst>
                            <p:childTnLst>
                              <p:par>
                                <p:cTn id="25" presetID="53" presetClass="entr" presetSubtype="0" fill="hold" nodeType="afterEffect">
                                  <p:stCondLst>
                                    <p:cond delay="0"/>
                                  </p:stCondLst>
                                  <p:childTnLst>
                                    <p:set>
                                      <p:cBhvr>
                                        <p:cTn id="26" dur="1" fill="hold">
                                          <p:stCondLst>
                                            <p:cond delay="0"/>
                                          </p:stCondLst>
                                        </p:cTn>
                                        <p:tgtEl>
                                          <p:spTgt spid="133124"/>
                                        </p:tgtEl>
                                        <p:attrNameLst>
                                          <p:attrName>style.visibility</p:attrName>
                                        </p:attrNameLst>
                                      </p:cBhvr>
                                      <p:to>
                                        <p:strVal val="visible"/>
                                      </p:to>
                                    </p:set>
                                    <p:anim calcmode="lin" valueType="num">
                                      <p:cBhvr>
                                        <p:cTn id="27" dur="500" fill="hold"/>
                                        <p:tgtEl>
                                          <p:spTgt spid="133124"/>
                                        </p:tgtEl>
                                        <p:attrNameLst>
                                          <p:attrName>ppt_w</p:attrName>
                                        </p:attrNameLst>
                                      </p:cBhvr>
                                      <p:tavLst>
                                        <p:tav tm="0">
                                          <p:val>
                                            <p:fltVal val="0"/>
                                          </p:val>
                                        </p:tav>
                                        <p:tav tm="100000">
                                          <p:val>
                                            <p:strVal val="#ppt_w"/>
                                          </p:val>
                                        </p:tav>
                                      </p:tavLst>
                                    </p:anim>
                                    <p:anim calcmode="lin" valueType="num">
                                      <p:cBhvr>
                                        <p:cTn id="28" dur="500" fill="hold"/>
                                        <p:tgtEl>
                                          <p:spTgt spid="133124"/>
                                        </p:tgtEl>
                                        <p:attrNameLst>
                                          <p:attrName>ppt_h</p:attrName>
                                        </p:attrNameLst>
                                      </p:cBhvr>
                                      <p:tavLst>
                                        <p:tav tm="0">
                                          <p:val>
                                            <p:fltVal val="0"/>
                                          </p:val>
                                        </p:tav>
                                        <p:tav tm="100000">
                                          <p:val>
                                            <p:strVal val="#ppt_h"/>
                                          </p:val>
                                        </p:tav>
                                      </p:tavLst>
                                    </p:anim>
                                    <p:animEffect transition="in" filter="fade">
                                      <p:cBhvr>
                                        <p:cTn id="29" dur="500"/>
                                        <p:tgtEl>
                                          <p:spTgt spid="13312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1+#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idx="4294967295"/>
          </p:nvPr>
        </p:nvSpPr>
        <p:spPr>
          <a:xfrm>
            <a:off x="1644650" y="274638"/>
            <a:ext cx="7499350" cy="1143000"/>
          </a:xfrm>
        </p:spPr>
        <p:txBody>
          <a:bodyPr>
            <a:normAutofit fontScale="90000"/>
          </a:bodyPr>
          <a:lstStyle/>
          <a:p>
            <a:r>
              <a:rPr lang="ru-RU" dirty="0" smtClean="0"/>
              <a:t>Развитие архитектуры </a:t>
            </a:r>
            <a:r>
              <a:rPr lang="ru-RU" b="1" i="1" dirty="0" smtClean="0"/>
              <a:t>х86. </a:t>
            </a:r>
            <a:r>
              <a:rPr lang="ru-RU" dirty="0" smtClean="0"/>
              <a:t>Усиление конкуренции.</a:t>
            </a:r>
            <a:endParaRPr lang="ru-RU" dirty="0"/>
          </a:p>
        </p:txBody>
      </p:sp>
      <p:pic>
        <p:nvPicPr>
          <p:cNvPr id="15" name="Рисунок 14" descr="4.tif"/>
          <p:cNvPicPr>
            <a:picLocks noChangeAspect="1"/>
          </p:cNvPicPr>
          <p:nvPr/>
        </p:nvPicPr>
        <p:blipFill>
          <a:blip r:embed="rId2" cstate="print"/>
          <a:stretch>
            <a:fillRect/>
          </a:stretch>
        </p:blipFill>
        <p:spPr>
          <a:xfrm rot="771527">
            <a:off x="1907704" y="1487303"/>
            <a:ext cx="3294376" cy="3015192"/>
          </a:xfrm>
          <a:prstGeom prst="rect">
            <a:avLst/>
          </a:prstGeom>
        </p:spPr>
      </p:pic>
      <p:pic>
        <p:nvPicPr>
          <p:cNvPr id="12" name="Рисунок 11" descr="1.tif"/>
          <p:cNvPicPr>
            <a:picLocks noChangeAspect="1"/>
          </p:cNvPicPr>
          <p:nvPr/>
        </p:nvPicPr>
        <p:blipFill>
          <a:blip r:embed="rId3" cstate="print"/>
          <a:stretch>
            <a:fillRect/>
          </a:stretch>
        </p:blipFill>
        <p:spPr>
          <a:xfrm rot="255262">
            <a:off x="5127849" y="1430344"/>
            <a:ext cx="3157220" cy="2917864"/>
          </a:xfrm>
          <a:prstGeom prst="rect">
            <a:avLst/>
          </a:prstGeom>
        </p:spPr>
      </p:pic>
      <p:pic>
        <p:nvPicPr>
          <p:cNvPr id="14" name="Рисунок 13" descr="3.tif"/>
          <p:cNvPicPr>
            <a:picLocks noChangeAspect="1"/>
          </p:cNvPicPr>
          <p:nvPr/>
        </p:nvPicPr>
        <p:blipFill>
          <a:blip r:embed="rId4" cstate="print"/>
          <a:stretch>
            <a:fillRect/>
          </a:stretch>
        </p:blipFill>
        <p:spPr>
          <a:xfrm rot="425653">
            <a:off x="1494828" y="3599334"/>
            <a:ext cx="3358001" cy="3140968"/>
          </a:xfrm>
          <a:prstGeom prst="rect">
            <a:avLst/>
          </a:prstGeom>
        </p:spPr>
      </p:pic>
      <p:pic>
        <p:nvPicPr>
          <p:cNvPr id="13" name="Рисунок 12" descr="2.tif"/>
          <p:cNvPicPr>
            <a:picLocks noChangeAspect="1"/>
          </p:cNvPicPr>
          <p:nvPr/>
        </p:nvPicPr>
        <p:blipFill>
          <a:blip r:embed="rId5" cstate="print"/>
          <a:stretch>
            <a:fillRect/>
          </a:stretch>
        </p:blipFill>
        <p:spPr>
          <a:xfrm rot="283959">
            <a:off x="3400686" y="2936573"/>
            <a:ext cx="3264194" cy="3049445"/>
          </a:xfrm>
          <a:prstGeom prst="rect">
            <a:avLst/>
          </a:prstGeom>
        </p:spPr>
      </p:pic>
      <p:pic>
        <p:nvPicPr>
          <p:cNvPr id="19" name="Рисунок 18" descr="7.tif"/>
          <p:cNvPicPr>
            <a:picLocks noChangeAspect="1"/>
          </p:cNvPicPr>
          <p:nvPr/>
        </p:nvPicPr>
        <p:blipFill>
          <a:blip r:embed="rId6" cstate="print"/>
          <a:stretch>
            <a:fillRect/>
          </a:stretch>
        </p:blipFill>
        <p:spPr>
          <a:xfrm rot="236595">
            <a:off x="5676945" y="3606150"/>
            <a:ext cx="3158533" cy="2924944"/>
          </a:xfrm>
          <a:prstGeom prst="rect">
            <a:avLst/>
          </a:prstGeom>
        </p:spPr>
      </p:pic>
      <p:sp>
        <p:nvSpPr>
          <p:cNvPr id="2" name="Номер слайда 1"/>
          <p:cNvSpPr>
            <a:spLocks noGrp="1"/>
          </p:cNvSpPr>
          <p:nvPr>
            <p:ph type="sldNum" sz="quarter" idx="12"/>
          </p:nvPr>
        </p:nvSpPr>
        <p:spPr/>
        <p:txBody>
          <a:bodyPr/>
          <a:lstStyle/>
          <a:p>
            <a:fld id="{320E7AFF-73C9-4F65-8749-E98CFB5ED605}" type="slidenum">
              <a:rPr lang="en-US" smtClean="0"/>
              <a:pPr/>
              <a:t>21</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Effect transition="in" filter="fade">
                                      <p:cBhvr>
                                        <p:cTn id="9" dur="1000"/>
                                        <p:tgtEl>
                                          <p:spTgt spid="15"/>
                                        </p:tgtEl>
                                      </p:cBhvr>
                                    </p:animEffect>
                                  </p:childTnLst>
                                </p:cTn>
                              </p:par>
                            </p:childTnLst>
                          </p:cTn>
                        </p:par>
                        <p:par>
                          <p:cTn id="10" fill="hold">
                            <p:stCondLst>
                              <p:cond delay="1000"/>
                            </p:stCondLst>
                            <p:childTnLst>
                              <p:par>
                                <p:cTn id="11" presetID="53"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Effect transition="in" filter="fade">
                                      <p:cBhvr>
                                        <p:cTn id="15" dur="1000"/>
                                        <p:tgtEl>
                                          <p:spTgt spid="12"/>
                                        </p:tgtEl>
                                      </p:cBhvr>
                                    </p:animEffect>
                                  </p:childTnLst>
                                </p:cTn>
                              </p:par>
                            </p:childTnLst>
                          </p:cTn>
                        </p:par>
                        <p:par>
                          <p:cTn id="16" fill="hold">
                            <p:stCondLst>
                              <p:cond delay="2000"/>
                            </p:stCondLst>
                            <p:childTnLst>
                              <p:par>
                                <p:cTn id="17" presetID="53"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fltVal val="0"/>
                                          </p:val>
                                        </p:tav>
                                        <p:tav tm="100000">
                                          <p:val>
                                            <p:strVal val="#ppt_w"/>
                                          </p:val>
                                        </p:tav>
                                      </p:tavLst>
                                    </p:anim>
                                    <p:anim calcmode="lin" valueType="num">
                                      <p:cBhvr>
                                        <p:cTn id="20" dur="1000" fill="hold"/>
                                        <p:tgtEl>
                                          <p:spTgt spid="14"/>
                                        </p:tgtEl>
                                        <p:attrNameLst>
                                          <p:attrName>ppt_h</p:attrName>
                                        </p:attrNameLst>
                                      </p:cBhvr>
                                      <p:tavLst>
                                        <p:tav tm="0">
                                          <p:val>
                                            <p:fltVal val="0"/>
                                          </p:val>
                                        </p:tav>
                                        <p:tav tm="100000">
                                          <p:val>
                                            <p:strVal val="#ppt_h"/>
                                          </p:val>
                                        </p:tav>
                                      </p:tavLst>
                                    </p:anim>
                                    <p:animEffect transition="in" filter="fade">
                                      <p:cBhvr>
                                        <p:cTn id="21" dur="1000"/>
                                        <p:tgtEl>
                                          <p:spTgt spid="14"/>
                                        </p:tgtEl>
                                      </p:cBhvr>
                                    </p:animEffect>
                                  </p:childTnLst>
                                </p:cTn>
                              </p:par>
                            </p:childTnLst>
                          </p:cTn>
                        </p:par>
                        <p:par>
                          <p:cTn id="22" fill="hold">
                            <p:stCondLst>
                              <p:cond delay="3000"/>
                            </p:stCondLst>
                            <p:childTnLst>
                              <p:par>
                                <p:cTn id="23" presetID="53"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Effect transition="in" filter="fade">
                                      <p:cBhvr>
                                        <p:cTn id="27" dur="1000"/>
                                        <p:tgtEl>
                                          <p:spTgt spid="13"/>
                                        </p:tgtEl>
                                      </p:cBhvr>
                                    </p:animEffect>
                                  </p:childTnLst>
                                </p:cTn>
                              </p:par>
                            </p:childTnLst>
                          </p:cTn>
                        </p:par>
                        <p:par>
                          <p:cTn id="28" fill="hold">
                            <p:stCondLst>
                              <p:cond delay="4000"/>
                            </p:stCondLst>
                            <p:childTnLst>
                              <p:par>
                                <p:cTn id="29" presetID="53"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ppt_w</p:attrName>
                                        </p:attrNameLst>
                                      </p:cBhvr>
                                      <p:tavLst>
                                        <p:tav tm="0">
                                          <p:val>
                                            <p:fltVal val="0"/>
                                          </p:val>
                                        </p:tav>
                                        <p:tav tm="100000">
                                          <p:val>
                                            <p:strVal val="#ppt_w"/>
                                          </p:val>
                                        </p:tav>
                                      </p:tavLst>
                                    </p:anim>
                                    <p:anim calcmode="lin" valueType="num">
                                      <p:cBhvr>
                                        <p:cTn id="32" dur="1000" fill="hold"/>
                                        <p:tgtEl>
                                          <p:spTgt spid="19"/>
                                        </p:tgtEl>
                                        <p:attrNameLst>
                                          <p:attrName>ppt_h</p:attrName>
                                        </p:attrNameLst>
                                      </p:cBhvr>
                                      <p:tavLst>
                                        <p:tav tm="0">
                                          <p:val>
                                            <p:fltVal val="0"/>
                                          </p:val>
                                        </p:tav>
                                        <p:tav tm="100000">
                                          <p:val>
                                            <p:strVal val="#ppt_h"/>
                                          </p:val>
                                        </p:tav>
                                      </p:tavLst>
                                    </p:anim>
                                    <p:animEffect transition="in" filter="fade">
                                      <p:cBhvr>
                                        <p:cTn id="3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idx="4294967295"/>
          </p:nvPr>
        </p:nvSpPr>
        <p:spPr>
          <a:xfrm>
            <a:off x="1644650" y="274638"/>
            <a:ext cx="7499350" cy="1143000"/>
          </a:xfrm>
        </p:spPr>
        <p:txBody>
          <a:bodyPr>
            <a:normAutofit/>
          </a:bodyPr>
          <a:lstStyle/>
          <a:p>
            <a:r>
              <a:rPr lang="ru-RU" dirty="0" smtClean="0">
                <a:latin typeface="Tahoma" pitchFamily="34" charset="0"/>
                <a:ea typeface="Tahoma" pitchFamily="34" charset="0"/>
                <a:cs typeface="Tahoma" pitchFamily="34" charset="0"/>
              </a:rPr>
              <a:t>Гонка за мегагерцами</a:t>
            </a:r>
            <a:endParaRPr lang="ru-RU" dirty="0">
              <a:latin typeface="Tahoma" pitchFamily="34" charset="0"/>
              <a:ea typeface="Tahoma" pitchFamily="34" charset="0"/>
              <a:cs typeface="Tahoma" pitchFamily="34" charset="0"/>
            </a:endParaRPr>
          </a:p>
        </p:txBody>
      </p:sp>
      <p:sp>
        <p:nvSpPr>
          <p:cNvPr id="12" name="Содержимое 7"/>
          <p:cNvSpPr txBox="1">
            <a:spLocks/>
          </p:cNvSpPr>
          <p:nvPr/>
        </p:nvSpPr>
        <p:spPr>
          <a:xfrm>
            <a:off x="1538416" y="1312080"/>
            <a:ext cx="7498080" cy="5429288"/>
          </a:xfrm>
          <a:prstGeom prst="rect">
            <a:avLst/>
          </a:prstGeom>
        </p:spPr>
        <p:txBody>
          <a:bodyPr>
            <a:normAutofit fontScale="62500" lnSpcReduction="20000"/>
          </a:bodyPr>
          <a:lstStyle/>
          <a:p>
            <a:pPr marL="365760" lvl="0" indent="-283464" fontAlgn="auto">
              <a:spcBef>
                <a:spcPts val="600"/>
              </a:spcBef>
              <a:spcAft>
                <a:spcPts val="0"/>
              </a:spcAft>
              <a:buClr>
                <a:schemeClr val="accent1"/>
              </a:buClr>
              <a:buSzPct val="80000"/>
              <a:buFont typeface="Wingdings 2"/>
              <a:buChar char=""/>
            </a:pPr>
            <a:r>
              <a:rPr lang="ru-RU" sz="3200" dirty="0" smtClean="0">
                <a:latin typeface="+mn-lt"/>
                <a:ea typeface="Tahoma" pitchFamily="34" charset="0"/>
                <a:cs typeface="Tahoma" pitchFamily="34" charset="0"/>
              </a:rPr>
              <a:t>Совершенствование архитектуры привело к существенному сокращению количества тактов на одну команду</a:t>
            </a:r>
          </a:p>
          <a:p>
            <a:pPr marL="365760" lvl="0" indent="-283464" fontAlgn="auto">
              <a:spcBef>
                <a:spcPts val="600"/>
              </a:spcBef>
              <a:spcAft>
                <a:spcPts val="0"/>
              </a:spcAft>
              <a:buClr>
                <a:schemeClr val="accent1"/>
              </a:buClr>
              <a:buSzPct val="80000"/>
              <a:buFont typeface="Wingdings 2"/>
              <a:buChar char=""/>
            </a:pPr>
            <a:r>
              <a:rPr lang="ru-RU" sz="3200" dirty="0" smtClean="0">
                <a:latin typeface="+mn-lt"/>
                <a:ea typeface="Tahoma" pitchFamily="34" charset="0"/>
                <a:cs typeface="Tahoma" pitchFamily="34" charset="0"/>
              </a:rPr>
              <a:t>В тоже время частота тактирования процессоров росла существенно быстрее, чем скорость работы запоминающих устройств. </a:t>
            </a:r>
          </a:p>
          <a:p>
            <a:pPr marL="365760" lvl="0" indent="-283464" fontAlgn="auto">
              <a:spcBef>
                <a:spcPts val="600"/>
              </a:spcBef>
              <a:spcAft>
                <a:spcPts val="0"/>
              </a:spcAft>
              <a:buClr>
                <a:schemeClr val="accent1"/>
              </a:buClr>
              <a:buSzPct val="80000"/>
              <a:buFont typeface="Wingdings 2"/>
              <a:buChar char=""/>
            </a:pPr>
            <a:r>
              <a:rPr lang="ru-RU" sz="3200" dirty="0" smtClean="0">
                <a:latin typeface="+mn-lt"/>
                <a:ea typeface="Tahoma" pitchFamily="34" charset="0"/>
                <a:cs typeface="Tahoma" pitchFamily="34" charset="0"/>
              </a:rPr>
              <a:t>В результате интерфейсный блок процессора стал не поспевать за арифметико-логическим устройством.</a:t>
            </a:r>
          </a:p>
          <a:p>
            <a:pPr marL="365760" lvl="0" indent="-283464" fontAlgn="auto">
              <a:spcBef>
                <a:spcPts val="600"/>
              </a:spcBef>
              <a:spcAft>
                <a:spcPts val="0"/>
              </a:spcAft>
              <a:buClr>
                <a:schemeClr val="accent1"/>
              </a:buClr>
              <a:buSzPct val="80000"/>
            </a:pPr>
            <a:r>
              <a:rPr lang="ru-RU" sz="3200" i="1" dirty="0" smtClean="0">
                <a:latin typeface="+mn-lt"/>
                <a:ea typeface="Tahoma" pitchFamily="34" charset="0"/>
                <a:cs typeface="Tahoma" pitchFamily="34" charset="0"/>
              </a:rPr>
              <a:t>Решение: </a:t>
            </a:r>
          </a:p>
          <a:p>
            <a:pPr marL="365760" lvl="0" indent="-283464" fontAlgn="auto">
              <a:spcBef>
                <a:spcPts val="600"/>
              </a:spcBef>
              <a:spcAft>
                <a:spcPts val="0"/>
              </a:spcAft>
              <a:buClr>
                <a:schemeClr val="accent1"/>
              </a:buClr>
              <a:buSzPct val="80000"/>
              <a:buFont typeface="Wingdings 2"/>
              <a:buChar char=""/>
            </a:pPr>
            <a:r>
              <a:rPr lang="ru-RU" sz="3200" dirty="0" smtClean="0">
                <a:latin typeface="+mn-lt"/>
                <a:ea typeface="Tahoma" pitchFamily="34" charset="0"/>
                <a:cs typeface="Tahoma" pitchFamily="34" charset="0"/>
              </a:rPr>
              <a:t>внутренние функциональные узлы микропроцессора используют умноженную тактовую частоту, в то время как остальные элементы системной платы работают с обычной скоростью. </a:t>
            </a:r>
          </a:p>
          <a:p>
            <a:pPr marL="365760" lvl="0" indent="-283464" fontAlgn="auto">
              <a:spcBef>
                <a:spcPts val="600"/>
              </a:spcBef>
              <a:spcAft>
                <a:spcPts val="0"/>
              </a:spcAft>
              <a:buClr>
                <a:schemeClr val="accent1"/>
              </a:buClr>
              <a:buSzPct val="80000"/>
              <a:buFont typeface="Wingdings 2"/>
              <a:buChar char=""/>
            </a:pPr>
            <a:r>
              <a:rPr lang="ru-RU" sz="3200" dirty="0" smtClean="0">
                <a:latin typeface="+mn-lt"/>
                <a:ea typeface="Tahoma" pitchFamily="34" charset="0"/>
                <a:cs typeface="Tahoma" pitchFamily="34" charset="0"/>
              </a:rPr>
              <a:t>позволяет увеличить производительность системы, как правило, за счёт хранения части данных и выполняемых кодов программ во внутренней кэш-памяти.</a:t>
            </a:r>
          </a:p>
          <a:p>
            <a:pPr marL="365760" lvl="0" indent="-283464" fontAlgn="auto">
              <a:spcBef>
                <a:spcPts val="600"/>
              </a:spcBef>
              <a:spcAft>
                <a:spcPts val="0"/>
              </a:spcAft>
              <a:buClr>
                <a:schemeClr val="accent1"/>
              </a:buClr>
              <a:buSzPct val="80000"/>
              <a:buFont typeface="Wingdings 2"/>
              <a:buChar char=""/>
            </a:pPr>
            <a:r>
              <a:rPr lang="ru-RU" sz="3200" dirty="0" smtClean="0">
                <a:latin typeface="+mn-lt"/>
                <a:ea typeface="Tahoma" pitchFamily="34" charset="0"/>
                <a:cs typeface="Tahoma" pitchFamily="34" charset="0"/>
              </a:rPr>
              <a:t>сопровождается существенным увеличением потребляемой мощности. </a:t>
            </a:r>
            <a:endParaRPr lang="ru-RU" sz="3200" dirty="0" smtClean="0">
              <a:latin typeface="+mn-lt"/>
            </a:endParaRPr>
          </a:p>
          <a:p>
            <a:pPr marL="365760" lvl="0" indent="-283464" fontAlgn="auto">
              <a:spcBef>
                <a:spcPts val="600"/>
              </a:spcBef>
              <a:spcAft>
                <a:spcPts val="0"/>
              </a:spcAft>
              <a:buClr>
                <a:schemeClr val="accent1"/>
              </a:buClr>
              <a:buSzPct val="80000"/>
              <a:buFont typeface="Wingdings 2"/>
              <a:buChar char=""/>
            </a:pPr>
            <a:endParaRPr kumimoji="0" lang="ru-RU" sz="3200" i="0" u="none" strike="noStrike" kern="1200" cap="none" spc="0" normalizeH="0" baseline="0" noProof="0" dirty="0" smtClean="0">
              <a:ln>
                <a:noFill/>
              </a:ln>
              <a:solidFill>
                <a:schemeClr val="tx1"/>
              </a:solidFill>
              <a:effectLst/>
              <a:uLnTx/>
              <a:uFillTx/>
              <a:latin typeface="+mn-lt"/>
              <a:ea typeface="Tahoma" pitchFamily="34" charset="0"/>
              <a:cs typeface="Tahoma" pitchFamily="34" charset="0"/>
            </a:endParaRPr>
          </a:p>
        </p:txBody>
      </p:sp>
      <p:sp>
        <p:nvSpPr>
          <p:cNvPr id="2" name="Номер слайда 1"/>
          <p:cNvSpPr>
            <a:spLocks noGrp="1"/>
          </p:cNvSpPr>
          <p:nvPr>
            <p:ph type="sldNum" sz="quarter" idx="12"/>
          </p:nvPr>
        </p:nvSpPr>
        <p:spPr/>
        <p:txBody>
          <a:bodyPr/>
          <a:lstStyle/>
          <a:p>
            <a:fld id="{320E7AFF-73C9-4F65-8749-E98CFB5ED605}" type="slidenum">
              <a:rPr lang="en-US" smtClean="0"/>
              <a:pPr/>
              <a:t>22</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descr="pent.tif"/>
          <p:cNvPicPr>
            <a:picLocks noChangeAspect="1"/>
          </p:cNvPicPr>
          <p:nvPr/>
        </p:nvPicPr>
        <p:blipFill>
          <a:blip r:embed="rId4" cstate="print"/>
          <a:stretch>
            <a:fillRect/>
          </a:stretch>
        </p:blipFill>
        <p:spPr>
          <a:xfrm>
            <a:off x="1763688" y="3146777"/>
            <a:ext cx="3607619" cy="3306559"/>
          </a:xfrm>
          <a:prstGeom prst="rect">
            <a:avLst/>
          </a:prstGeom>
        </p:spPr>
      </p:pic>
      <p:sp>
        <p:nvSpPr>
          <p:cNvPr id="9" name="Заголовок 8"/>
          <p:cNvSpPr>
            <a:spLocks noGrp="1"/>
          </p:cNvSpPr>
          <p:nvPr>
            <p:ph type="title" idx="4294967295"/>
          </p:nvPr>
        </p:nvSpPr>
        <p:spPr>
          <a:xfrm>
            <a:off x="1644650" y="44624"/>
            <a:ext cx="7499350" cy="1143000"/>
          </a:xfrm>
        </p:spPr>
        <p:txBody>
          <a:bodyPr>
            <a:normAutofit/>
          </a:bodyPr>
          <a:lstStyle/>
          <a:p>
            <a:r>
              <a:rPr lang="ru-RU" dirty="0" smtClean="0"/>
              <a:t>Микропроцессор </a:t>
            </a:r>
            <a:r>
              <a:rPr lang="en-US" dirty="0" smtClean="0"/>
              <a:t>Pentium</a:t>
            </a:r>
            <a:endParaRPr lang="ru-RU" b="1" i="1" dirty="0"/>
          </a:p>
        </p:txBody>
      </p:sp>
      <p:sp>
        <p:nvSpPr>
          <p:cNvPr id="6" name="Содержимое 7"/>
          <p:cNvSpPr txBox="1">
            <a:spLocks/>
          </p:cNvSpPr>
          <p:nvPr/>
        </p:nvSpPr>
        <p:spPr>
          <a:xfrm>
            <a:off x="1214414" y="1142984"/>
            <a:ext cx="7072362" cy="428628"/>
          </a:xfrm>
          <a:prstGeom prst="rect">
            <a:avLst/>
          </a:prstGeom>
        </p:spPr>
        <p:txBody>
          <a:bodyPr>
            <a:normAutofit fontScale="85000" lnSpcReduction="20000"/>
          </a:bodyPr>
          <a:lstStyle/>
          <a:p>
            <a:pPr marL="365760" lvl="0" indent="-283464" fontAlgn="auto">
              <a:spcBef>
                <a:spcPts val="600"/>
              </a:spcBef>
              <a:spcAft>
                <a:spcPts val="0"/>
              </a:spcAft>
              <a:buClr>
                <a:schemeClr val="accent1"/>
              </a:buClr>
              <a:buSzPct val="80000"/>
              <a:buFont typeface="Wingdings 2"/>
              <a:buChar char=""/>
            </a:pPr>
            <a:r>
              <a:rPr kumimoji="0" lang="en-US"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22 </a:t>
            </a:r>
            <a:r>
              <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rPr>
              <a:t>марта</a:t>
            </a:r>
            <a:r>
              <a:rPr kumimoji="0" lang="ru-RU" sz="3200" b="0" i="0" u="none" strike="noStrike" kern="1200" cap="none" spc="0" normalizeH="0" noProof="0" dirty="0" smtClean="0">
                <a:ln>
                  <a:noFill/>
                </a:ln>
                <a:solidFill>
                  <a:schemeClr val="tx1"/>
                </a:solidFill>
                <a:effectLst/>
                <a:uLnTx/>
                <a:uFillTx/>
                <a:latin typeface="Tahoma" pitchFamily="34" charset="0"/>
                <a:ea typeface="Tahoma" pitchFamily="34" charset="0"/>
                <a:cs typeface="Tahoma" pitchFamily="34" charset="0"/>
              </a:rPr>
              <a:t> 1993 г. </a:t>
            </a:r>
          </a:p>
          <a:p>
            <a:pPr marL="365760" lvl="0" indent="-283464" fontAlgn="auto">
              <a:spcBef>
                <a:spcPts val="600"/>
              </a:spcBef>
              <a:spcAft>
                <a:spcPts val="0"/>
              </a:spcAft>
              <a:buClr>
                <a:schemeClr val="accent1"/>
              </a:buClr>
              <a:buSzPct val="80000"/>
              <a:buFont typeface="Wingdings 2"/>
              <a:buChar cha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pic>
        <p:nvPicPr>
          <p:cNvPr id="131076" name="Picture 4" descr="http://www.computerhistory.org/timeline/images/1993_intel_pentium_large.jpg"/>
          <p:cNvPicPr>
            <a:picLocks noChangeAspect="1" noChangeArrowheads="1"/>
          </p:cNvPicPr>
          <p:nvPr/>
        </p:nvPicPr>
        <p:blipFill>
          <a:blip r:embed="rId5" cstate="print"/>
          <a:srcRect/>
          <a:stretch>
            <a:fillRect/>
          </a:stretch>
        </p:blipFill>
        <p:spPr bwMode="auto">
          <a:xfrm>
            <a:off x="5508104" y="3212976"/>
            <a:ext cx="3210543" cy="3149309"/>
          </a:xfrm>
          <a:prstGeom prst="rect">
            <a:avLst/>
          </a:prstGeom>
          <a:noFill/>
        </p:spPr>
      </p:pic>
      <p:graphicFrame>
        <p:nvGraphicFramePr>
          <p:cNvPr id="131078" name="Object 6"/>
          <p:cNvGraphicFramePr>
            <a:graphicFrameLocks noChangeAspect="1"/>
          </p:cNvGraphicFramePr>
          <p:nvPr>
            <p:extLst>
              <p:ext uri="{D42A27DB-BD31-4B8C-83A1-F6EECF244321}">
                <p14:modId xmlns:p14="http://schemas.microsoft.com/office/powerpoint/2010/main" val="2177027640"/>
              </p:ext>
            </p:extLst>
          </p:nvPr>
        </p:nvGraphicFramePr>
        <p:xfrm>
          <a:off x="5376614" y="1605731"/>
          <a:ext cx="3371850" cy="1319213"/>
        </p:xfrm>
        <a:graphic>
          <a:graphicData uri="http://schemas.openxmlformats.org/presentationml/2006/ole">
            <mc:AlternateContent xmlns:mc="http://schemas.openxmlformats.org/markup-compatibility/2006">
              <mc:Choice xmlns:v="urn:schemas-microsoft-com:vml" Requires="v">
                <p:oleObj spid="_x0000_s128046" name="Лист" r:id="rId6" imgW="1889850" imgH="739152" progId="Excel.Sheet.12">
                  <p:embed/>
                </p:oleObj>
              </mc:Choice>
              <mc:Fallback>
                <p:oleObj name="Лист" r:id="rId6" imgW="1889850" imgH="739152" progId="Excel.Sheet.12">
                  <p:embed/>
                  <p:pic>
                    <p:nvPicPr>
                      <p:cNvPr id="0" name="Picture 2"/>
                      <p:cNvPicPr>
                        <a:picLocks noChangeAspect="1" noChangeArrowheads="1"/>
                      </p:cNvPicPr>
                      <p:nvPr/>
                    </p:nvPicPr>
                    <p:blipFill>
                      <a:blip r:embed="rId7"/>
                      <a:srcRect/>
                      <a:stretch>
                        <a:fillRect/>
                      </a:stretch>
                    </p:blipFill>
                    <p:spPr bwMode="auto">
                      <a:xfrm>
                        <a:off x="5376614" y="1605731"/>
                        <a:ext cx="3371850" cy="131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9" name="Object 7"/>
          <p:cNvGraphicFramePr>
            <a:graphicFrameLocks noChangeAspect="1"/>
          </p:cNvGraphicFramePr>
          <p:nvPr>
            <p:extLst>
              <p:ext uri="{D42A27DB-BD31-4B8C-83A1-F6EECF244321}">
                <p14:modId xmlns:p14="http://schemas.microsoft.com/office/powerpoint/2010/main" val="635346173"/>
              </p:ext>
            </p:extLst>
          </p:nvPr>
        </p:nvGraphicFramePr>
        <p:xfrm>
          <a:off x="1681163" y="1624013"/>
          <a:ext cx="3276600" cy="1319212"/>
        </p:xfrm>
        <a:graphic>
          <a:graphicData uri="http://schemas.openxmlformats.org/presentationml/2006/ole">
            <mc:AlternateContent xmlns:mc="http://schemas.openxmlformats.org/markup-compatibility/2006">
              <mc:Choice xmlns:v="urn:schemas-microsoft-com:vml" Requires="v">
                <p:oleObj spid="_x0000_s128047" name="Лист" r:id="rId8" imgW="1836472" imgH="739152" progId="Excel.Sheet.12">
                  <p:embed/>
                </p:oleObj>
              </mc:Choice>
              <mc:Fallback>
                <p:oleObj name="Лист" r:id="rId8" imgW="1836472" imgH="739152" progId="Excel.Sheet.12">
                  <p:embed/>
                  <p:pic>
                    <p:nvPicPr>
                      <p:cNvPr id="0" name="Picture 3"/>
                      <p:cNvPicPr>
                        <a:picLocks noChangeAspect="1" noChangeArrowheads="1"/>
                      </p:cNvPicPr>
                      <p:nvPr/>
                    </p:nvPicPr>
                    <p:blipFill>
                      <a:blip r:embed="rId9"/>
                      <a:srcRect/>
                      <a:stretch>
                        <a:fillRect/>
                      </a:stretch>
                    </p:blipFill>
                    <p:spPr bwMode="auto">
                      <a:xfrm>
                        <a:off x="1681163" y="1624013"/>
                        <a:ext cx="3276600"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320E7AFF-73C9-4F65-8749-E98CFB5ED605}" type="slidenum">
              <a:rPr lang="en-US" smtClean="0"/>
              <a:pPr/>
              <a:t>23</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1078"/>
                                        </p:tgtEl>
                                        <p:attrNameLst>
                                          <p:attrName>style.visibility</p:attrName>
                                        </p:attrNameLst>
                                      </p:cBhvr>
                                      <p:to>
                                        <p:strVal val="visible"/>
                                      </p:to>
                                    </p:set>
                                    <p:animEffect transition="in" filter="wipe(down)">
                                      <p:cBhvr>
                                        <p:cTn id="11" dur="500"/>
                                        <p:tgtEl>
                                          <p:spTgt spid="131078"/>
                                        </p:tgtEl>
                                      </p:cBhvr>
                                    </p:animEffect>
                                  </p:childTnLst>
                                </p:cTn>
                              </p:par>
                              <p:par>
                                <p:cTn id="12" presetID="22" presetClass="entr" presetSubtype="1" fill="hold" nodeType="withEffect">
                                  <p:stCondLst>
                                    <p:cond delay="0"/>
                                  </p:stCondLst>
                                  <p:childTnLst>
                                    <p:set>
                                      <p:cBhvr>
                                        <p:cTn id="13" dur="1" fill="hold">
                                          <p:stCondLst>
                                            <p:cond delay="0"/>
                                          </p:stCondLst>
                                        </p:cTn>
                                        <p:tgtEl>
                                          <p:spTgt spid="131079"/>
                                        </p:tgtEl>
                                        <p:attrNameLst>
                                          <p:attrName>style.visibility</p:attrName>
                                        </p:attrNameLst>
                                      </p:cBhvr>
                                      <p:to>
                                        <p:strVal val="visible"/>
                                      </p:to>
                                    </p:set>
                                    <p:animEffect transition="in" filter="wipe(up)">
                                      <p:cBhvr>
                                        <p:cTn id="14" dur="500"/>
                                        <p:tgtEl>
                                          <p:spTgt spid="131079"/>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499"/>
                                          </p:stCondLst>
                                        </p:cTn>
                                        <p:tgtEl>
                                          <p:spTgt spid="11"/>
                                        </p:tgtEl>
                                        <p:attrNameLst>
                                          <p:attrName>style.visibility</p:attrName>
                                        </p:attrNameLst>
                                      </p:cBhvr>
                                      <p:to>
                                        <p:strVal val="visible"/>
                                      </p:to>
                                    </p:set>
                                  </p:childTnLst>
                                </p:cTn>
                              </p:par>
                              <p:par>
                                <p:cTn id="18" presetID="53" presetClass="entr" presetSubtype="0" fill="hold" nodeType="withEffect">
                                  <p:stCondLst>
                                    <p:cond delay="0"/>
                                  </p:stCondLst>
                                  <p:childTnLst>
                                    <p:set>
                                      <p:cBhvr>
                                        <p:cTn id="19" dur="1" fill="hold">
                                          <p:stCondLst>
                                            <p:cond delay="0"/>
                                          </p:stCondLst>
                                        </p:cTn>
                                        <p:tgtEl>
                                          <p:spTgt spid="131076"/>
                                        </p:tgtEl>
                                        <p:attrNameLst>
                                          <p:attrName>style.visibility</p:attrName>
                                        </p:attrNameLst>
                                      </p:cBhvr>
                                      <p:to>
                                        <p:strVal val="visible"/>
                                      </p:to>
                                    </p:set>
                                    <p:anim calcmode="lin" valueType="num">
                                      <p:cBhvr>
                                        <p:cTn id="20" dur="500" fill="hold"/>
                                        <p:tgtEl>
                                          <p:spTgt spid="131076"/>
                                        </p:tgtEl>
                                        <p:attrNameLst>
                                          <p:attrName>ppt_w</p:attrName>
                                        </p:attrNameLst>
                                      </p:cBhvr>
                                      <p:tavLst>
                                        <p:tav tm="0">
                                          <p:val>
                                            <p:fltVal val="0"/>
                                          </p:val>
                                        </p:tav>
                                        <p:tav tm="100000">
                                          <p:val>
                                            <p:strVal val="#ppt_w"/>
                                          </p:val>
                                        </p:tav>
                                      </p:tavLst>
                                    </p:anim>
                                    <p:anim calcmode="lin" valueType="num">
                                      <p:cBhvr>
                                        <p:cTn id="21" dur="500" fill="hold"/>
                                        <p:tgtEl>
                                          <p:spTgt spid="131076"/>
                                        </p:tgtEl>
                                        <p:attrNameLst>
                                          <p:attrName>ppt_h</p:attrName>
                                        </p:attrNameLst>
                                      </p:cBhvr>
                                      <p:tavLst>
                                        <p:tav tm="0">
                                          <p:val>
                                            <p:fltVal val="0"/>
                                          </p:val>
                                        </p:tav>
                                        <p:tav tm="100000">
                                          <p:val>
                                            <p:strVal val="#ppt_h"/>
                                          </p:val>
                                        </p:tav>
                                      </p:tavLst>
                                    </p:anim>
                                    <p:animEffect transition="in" filter="fade">
                                      <p:cBhvr>
                                        <p:cTn id="22" dur="500"/>
                                        <p:tgtEl>
                                          <p:spTgt spid="13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idx="4294967295"/>
          </p:nvPr>
        </p:nvSpPr>
        <p:spPr>
          <a:xfrm>
            <a:off x="1644650" y="274638"/>
            <a:ext cx="7499350" cy="1143000"/>
          </a:xfrm>
        </p:spPr>
        <p:txBody>
          <a:bodyPr>
            <a:normAutofit/>
          </a:bodyPr>
          <a:lstStyle/>
          <a:p>
            <a:r>
              <a:rPr lang="ru-RU" dirty="0" smtClean="0"/>
              <a:t>Микропроцессор </a:t>
            </a:r>
            <a:r>
              <a:rPr lang="en-US" b="1" i="1" dirty="0" smtClean="0">
                <a:latin typeface="Tahoma" pitchFamily="34" charset="0"/>
                <a:ea typeface="Tahoma" pitchFamily="34" charset="0"/>
                <a:cs typeface="Tahoma" pitchFamily="34" charset="0"/>
              </a:rPr>
              <a:t>Pentium</a:t>
            </a:r>
            <a:endParaRPr lang="ru-RU" b="1" i="1" dirty="0">
              <a:latin typeface="Tahoma" pitchFamily="34" charset="0"/>
              <a:ea typeface="Tahoma" pitchFamily="34" charset="0"/>
              <a:cs typeface="Tahoma" pitchFamily="34" charset="0"/>
            </a:endParaRPr>
          </a:p>
        </p:txBody>
      </p:sp>
      <p:sp>
        <p:nvSpPr>
          <p:cNvPr id="13" name="Прямоугольник 12"/>
          <p:cNvSpPr/>
          <p:nvPr/>
        </p:nvSpPr>
        <p:spPr>
          <a:xfrm>
            <a:off x="1467520" y="1124744"/>
            <a:ext cx="7424960" cy="3724096"/>
          </a:xfrm>
          <a:prstGeom prst="rect">
            <a:avLst/>
          </a:prstGeom>
        </p:spPr>
        <p:txBody>
          <a:bodyPr wrap="square">
            <a:spAutoFit/>
          </a:bodyPr>
          <a:lstStyle/>
          <a:p>
            <a:pPr marL="365760" lvl="0" indent="-283464" fontAlgn="auto">
              <a:spcBef>
                <a:spcPts val="600"/>
              </a:spcBef>
              <a:spcAft>
                <a:spcPts val="0"/>
              </a:spcAft>
              <a:buClr>
                <a:schemeClr val="accent1"/>
              </a:buClr>
              <a:buSzPct val="80000"/>
            </a:pPr>
            <a:r>
              <a:rPr lang="ru-RU" sz="2400" b="1" i="1" dirty="0" smtClean="0">
                <a:latin typeface="Tahoma" pitchFamily="34" charset="0"/>
                <a:ea typeface="Tahoma" pitchFamily="34" charset="0"/>
                <a:cs typeface="Tahoma" pitchFamily="34" charset="0"/>
              </a:rPr>
              <a:t>Особенности:</a:t>
            </a:r>
          </a:p>
          <a:p>
            <a:pPr marL="365760" lvl="0" indent="-283464" fontAlgn="auto">
              <a:spcBef>
                <a:spcPts val="600"/>
              </a:spcBef>
              <a:spcAft>
                <a:spcPts val="0"/>
              </a:spcAft>
              <a:buClr>
                <a:schemeClr val="accent1"/>
              </a:buClr>
              <a:buSzPct val="80000"/>
              <a:buFont typeface="Wingdings 2"/>
              <a:buChar char=""/>
            </a:pPr>
            <a:r>
              <a:rPr lang="ru-RU" sz="2400" dirty="0" err="1" smtClean="0">
                <a:latin typeface="Tahoma" pitchFamily="34" charset="0"/>
                <a:ea typeface="Tahoma" pitchFamily="34" charset="0"/>
                <a:cs typeface="Tahoma" pitchFamily="34" charset="0"/>
              </a:rPr>
              <a:t>суперскалярная</a:t>
            </a:r>
            <a:r>
              <a:rPr lang="ru-RU" sz="2400" dirty="0" smtClean="0">
                <a:latin typeface="Tahoma" pitchFamily="34" charset="0"/>
                <a:ea typeface="Tahoma" pitchFamily="34" charset="0"/>
                <a:cs typeface="Tahoma" pitchFamily="34" charset="0"/>
              </a:rPr>
              <a:t> архитектура – 2 команды за 1 такт</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64-битная шина данных – </a:t>
            </a:r>
            <a:br>
              <a:rPr lang="ru-RU" sz="2400" dirty="0" smtClean="0">
                <a:latin typeface="Tahoma" pitchFamily="34" charset="0"/>
                <a:ea typeface="Tahoma" pitchFamily="34" charset="0"/>
                <a:cs typeface="Tahoma" pitchFamily="34" charset="0"/>
              </a:rPr>
            </a:br>
            <a:r>
              <a:rPr lang="ru-RU" sz="2400" dirty="0" smtClean="0">
                <a:latin typeface="Tahoma" pitchFamily="34" charset="0"/>
                <a:ea typeface="Tahoma" pitchFamily="34" charset="0"/>
                <a:cs typeface="Tahoma" pitchFamily="34" charset="0"/>
              </a:rPr>
              <a:t>обмен вдвое большим объёмом данных с оперативной памятью за один такт</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механизм предсказания адресов ветвления</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раздельное кэширование программного кода и данных.</a:t>
            </a:r>
          </a:p>
        </p:txBody>
      </p:sp>
      <p:sp>
        <p:nvSpPr>
          <p:cNvPr id="6" name="Содержимое 7"/>
          <p:cNvSpPr txBox="1">
            <a:spLocks/>
          </p:cNvSpPr>
          <p:nvPr/>
        </p:nvSpPr>
        <p:spPr>
          <a:xfrm>
            <a:off x="1285852" y="4786322"/>
            <a:ext cx="7072362" cy="428628"/>
          </a:xfrm>
          <a:prstGeom prst="rect">
            <a:avLst/>
          </a:prstGeom>
        </p:spPr>
        <p:txBody>
          <a:bodyPr>
            <a:normAutofit fontScale="85000" lnSpcReduction="20000"/>
          </a:bodyPr>
          <a:lstStyle/>
          <a:p>
            <a:pPr marL="365760" lvl="0" indent="-283464" fontAlgn="auto">
              <a:spcBef>
                <a:spcPts val="600"/>
              </a:spcBef>
              <a:spcAft>
                <a:spcPts val="0"/>
              </a:spcAft>
              <a:buClr>
                <a:schemeClr val="accent1"/>
              </a:buClr>
              <a:buSzPct val="80000"/>
              <a:buFont typeface="Wingdings 2"/>
              <a:buChar char=""/>
            </a:pPr>
            <a:r>
              <a:rPr kumimoji="0" lang="ru-RU" sz="3200" b="0" i="0" u="none" strike="noStrike" kern="1200" cap="none" spc="0" normalizeH="0" noProof="0" dirty="0" smtClean="0">
                <a:ln>
                  <a:noFill/>
                </a:ln>
                <a:solidFill>
                  <a:schemeClr val="tx1"/>
                </a:solidFill>
                <a:effectLst/>
                <a:uLnTx/>
                <a:uFillTx/>
                <a:latin typeface="Tahoma" pitchFamily="34" charset="0"/>
                <a:ea typeface="Tahoma" pitchFamily="34" charset="0"/>
                <a:cs typeface="Tahoma" pitchFamily="34" charset="0"/>
              </a:rPr>
              <a:t>1997 г. </a:t>
            </a:r>
            <a:r>
              <a:rPr kumimoji="0" lang="en-US" sz="3200" b="0" i="0" u="none" strike="noStrike" kern="1200" cap="none" spc="0" normalizeH="0" noProof="0" dirty="0" smtClean="0">
                <a:ln>
                  <a:noFill/>
                </a:ln>
                <a:solidFill>
                  <a:schemeClr val="tx1"/>
                </a:solidFill>
                <a:effectLst/>
                <a:uLnTx/>
                <a:uFillTx/>
                <a:latin typeface="Tahoma" pitchFamily="34" charset="0"/>
                <a:ea typeface="Tahoma" pitchFamily="34" charset="0"/>
                <a:cs typeface="Tahoma" pitchFamily="34" charset="0"/>
              </a:rPr>
              <a:t>Pentium MMX</a:t>
            </a:r>
            <a:endParaRPr kumimoji="0" lang="ru-RU" sz="3200" b="0" i="0" u="none" strike="noStrike" kern="1200" cap="none" spc="0" normalizeH="0" noProof="0" dirty="0" smtClean="0">
              <a:ln>
                <a:noFill/>
              </a:ln>
              <a:solidFill>
                <a:schemeClr val="tx1"/>
              </a:solidFill>
              <a:effectLst/>
              <a:uLnTx/>
              <a:uFillTx/>
              <a:latin typeface="Tahoma" pitchFamily="34" charset="0"/>
              <a:ea typeface="Tahoma" pitchFamily="34" charset="0"/>
              <a:cs typeface="Tahoma" pitchFamily="34" charset="0"/>
            </a:endParaRPr>
          </a:p>
          <a:p>
            <a:pPr marL="365760" lvl="0" indent="-283464" fontAlgn="auto">
              <a:spcBef>
                <a:spcPts val="600"/>
              </a:spcBef>
              <a:spcAft>
                <a:spcPts val="0"/>
              </a:spcAft>
              <a:buClr>
                <a:schemeClr val="accent1"/>
              </a:buClr>
              <a:buSzPct val="80000"/>
              <a:buFont typeface="Wingdings 2"/>
              <a:buChar cha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sp>
        <p:nvSpPr>
          <p:cNvPr id="7" name="Прямоугольник 6"/>
          <p:cNvSpPr/>
          <p:nvPr/>
        </p:nvSpPr>
        <p:spPr>
          <a:xfrm>
            <a:off x="1467520" y="5013176"/>
            <a:ext cx="6776888" cy="1723549"/>
          </a:xfrm>
          <a:prstGeom prst="rect">
            <a:avLst/>
          </a:prstGeom>
        </p:spPr>
        <p:txBody>
          <a:bodyPr wrap="square">
            <a:spAutoFit/>
          </a:bodyPr>
          <a:lstStyle/>
          <a:p>
            <a:pPr marL="365760" lvl="0" indent="-283464" fontAlgn="auto">
              <a:spcBef>
                <a:spcPts val="600"/>
              </a:spcBef>
              <a:spcAft>
                <a:spcPts val="0"/>
              </a:spcAft>
              <a:buClr>
                <a:schemeClr val="accent1"/>
              </a:buClr>
              <a:buSzPct val="80000"/>
            </a:pPr>
            <a:r>
              <a:rPr lang="ru-RU" sz="2400" b="1" i="1" dirty="0" smtClean="0">
                <a:latin typeface="Tahoma" pitchFamily="34" charset="0"/>
                <a:ea typeface="Tahoma" pitchFamily="34" charset="0"/>
                <a:cs typeface="Tahoma" pitchFamily="34" charset="0"/>
              </a:rPr>
              <a:t>Особенности:</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Блок ММХ – конвейерная обработка команд (</a:t>
            </a:r>
            <a:r>
              <a:rPr lang="en-US" sz="2400" dirty="0" smtClean="0">
                <a:latin typeface="Tahoma" pitchFamily="34" charset="0"/>
                <a:ea typeface="Tahoma" pitchFamily="34" charset="0"/>
                <a:cs typeface="Tahoma" pitchFamily="34" charset="0"/>
              </a:rPr>
              <a:t>SIMD</a:t>
            </a:r>
            <a:r>
              <a:rPr lang="ru-RU" sz="2400" dirty="0" smtClean="0">
                <a:latin typeface="Tahoma" pitchFamily="34" charset="0"/>
                <a:ea typeface="Tahoma" pitchFamily="34" charset="0"/>
                <a:cs typeface="Tahoma" pitchFamily="34" charset="0"/>
              </a:rPr>
              <a:t>)</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4,5 млн. транзисторов</a:t>
            </a:r>
          </a:p>
        </p:txBody>
      </p:sp>
      <p:sp>
        <p:nvSpPr>
          <p:cNvPr id="2" name="Номер слайда 1"/>
          <p:cNvSpPr>
            <a:spLocks noGrp="1"/>
          </p:cNvSpPr>
          <p:nvPr>
            <p:ph type="sldNum" sz="quarter" idx="12"/>
          </p:nvPr>
        </p:nvSpPr>
        <p:spPr/>
        <p:txBody>
          <a:bodyPr/>
          <a:lstStyle/>
          <a:p>
            <a:fld id="{320E7AFF-73C9-4F65-8749-E98CFB5ED605}" type="slidenum">
              <a:rPr lang="en-US" smtClean="0"/>
              <a:pPr/>
              <a:t>24</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up)">
                                      <p:cBhvr>
                                        <p:cTn id="7" dur="500"/>
                                        <p:tgtEl>
                                          <p:spTgt spid="13">
                                            <p:txEl>
                                              <p:pRg st="0" end="0"/>
                                            </p:txEl>
                                          </p:spTgt>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 calcmode="lin" valueType="num">
                                      <p:cBhvr additive="base">
                                        <p:cTn id="11"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3">
                                            <p:txEl>
                                              <p:pRg st="2" end="2"/>
                                            </p:txEl>
                                          </p:spTgt>
                                        </p:tgtEl>
                                        <p:attrNameLst>
                                          <p:attrName>style.visibility</p:attrName>
                                        </p:attrNameLst>
                                      </p:cBhvr>
                                      <p:to>
                                        <p:strVal val="visible"/>
                                      </p:to>
                                    </p:set>
                                    <p:anim calcmode="lin" valueType="num">
                                      <p:cBhvr additive="base">
                                        <p:cTn id="16" dur="500" fill="hold"/>
                                        <p:tgtEl>
                                          <p:spTgt spid="13">
                                            <p:txEl>
                                              <p:pRg st="2" end="2"/>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13">
                                            <p:txEl>
                                              <p:pRg st="4" end="4"/>
                                            </p:txEl>
                                          </p:spTgt>
                                        </p:tgtEl>
                                        <p:attrNameLst>
                                          <p:attrName>style.visibility</p:attrName>
                                        </p:attrNameLst>
                                      </p:cBhvr>
                                      <p:to>
                                        <p:strVal val="visible"/>
                                      </p:to>
                                    </p:set>
                                    <p:anim calcmode="lin" valueType="num">
                                      <p:cBhvr additive="base">
                                        <p:cTn id="26" dur="500" fill="hold"/>
                                        <p:tgtEl>
                                          <p:spTgt spid="13">
                                            <p:txEl>
                                              <p:pRg st="4" end="4"/>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wipe(up)">
                                      <p:cBhvr>
                                        <p:cTn id="36" dur="500"/>
                                        <p:tgtEl>
                                          <p:spTgt spid="7">
                                            <p:txEl>
                                              <p:pRg st="0" end="0"/>
                                            </p:txEl>
                                          </p:spTgt>
                                        </p:tgtEl>
                                      </p:cBhvr>
                                    </p:animEffect>
                                  </p:childTnLst>
                                </p:cTn>
                              </p:par>
                            </p:childTnLst>
                          </p:cTn>
                        </p:par>
                        <p:par>
                          <p:cTn id="37" fill="hold">
                            <p:stCondLst>
                              <p:cond delay="1000"/>
                            </p:stCondLst>
                            <p:childTnLst>
                              <p:par>
                                <p:cTn id="38" presetID="2" presetClass="entr" presetSubtype="2" fill="hold" grpId="0" nodeType="afterEffect">
                                  <p:stCondLst>
                                    <p:cond delay="0"/>
                                  </p:stCondLst>
                                  <p:childTnLst>
                                    <p:set>
                                      <p:cBhvr>
                                        <p:cTn id="39" dur="1" fill="hold">
                                          <p:stCondLst>
                                            <p:cond delay="0"/>
                                          </p:stCondLst>
                                        </p:cTn>
                                        <p:tgtEl>
                                          <p:spTgt spid="7">
                                            <p:txEl>
                                              <p:pRg st="1" end="1"/>
                                            </p:txEl>
                                          </p:spTgt>
                                        </p:tgtEl>
                                        <p:attrNameLst>
                                          <p:attrName>style.visibility</p:attrName>
                                        </p:attrNameLst>
                                      </p:cBhvr>
                                      <p:to>
                                        <p:strVal val="visible"/>
                                      </p:to>
                                    </p:set>
                                    <p:anim calcmode="lin" valueType="num">
                                      <p:cBhvr additive="base">
                                        <p:cTn id="40"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fill="hold" grpId="0" nodeType="after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anim calcmode="lin" valueType="num">
                                      <p:cBhvr additive="base">
                                        <p:cTn id="45"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6" grpId="0" autoUpdateAnimBg="0"/>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Параллельная архитектура</a:t>
            </a:r>
            <a:endParaRPr lang="ru-RU" dirty="0"/>
          </a:p>
        </p:txBody>
      </p:sp>
      <p:sp>
        <p:nvSpPr>
          <p:cNvPr id="4" name="Объект 3"/>
          <p:cNvSpPr>
            <a:spLocks noGrp="1"/>
          </p:cNvSpPr>
          <p:nvPr>
            <p:ph idx="1"/>
          </p:nvPr>
        </p:nvSpPr>
        <p:spPr>
          <a:xfrm>
            <a:off x="1619672" y="1268760"/>
            <a:ext cx="7272808" cy="5112568"/>
          </a:xfrm>
        </p:spPr>
        <p:txBody>
          <a:bodyPr>
            <a:noAutofit/>
          </a:bodyPr>
          <a:lstStyle/>
          <a:p>
            <a:r>
              <a:rPr lang="ru-RU" sz="2000" dirty="0" smtClean="0"/>
              <a:t>Архитектура фон Неймана обладает тем недостатком, что она последовательная. Какой бы огромный массив данных ни требовалось обработать, каждый его байт должен будет пройти через центральный процессор, даже если над всеми байтами требуется провести одну и ту же операцию. </a:t>
            </a:r>
          </a:p>
          <a:p>
            <a:r>
              <a:rPr lang="ru-RU" sz="2000" dirty="0" smtClean="0"/>
              <a:t>Для преодоления этого недостатка предлагались и предлагаются архитектуры процессоров, которые называются параллельными. </a:t>
            </a:r>
          </a:p>
          <a:p>
            <a:r>
              <a:rPr lang="ru-RU" sz="2000" dirty="0" smtClean="0"/>
              <a:t>Возможными вариантами параллельной архитектуры могут служить следующие способы обработки данных :</a:t>
            </a:r>
          </a:p>
          <a:p>
            <a:r>
              <a:rPr lang="ru-RU" sz="2000" b="1" dirty="0" smtClean="0"/>
              <a:t>SISD</a:t>
            </a:r>
            <a:r>
              <a:rPr lang="ru-RU" sz="2000" dirty="0" smtClean="0"/>
              <a:t> — один поток команд, один поток данных;</a:t>
            </a:r>
          </a:p>
          <a:p>
            <a:r>
              <a:rPr lang="ru-RU" sz="2000" b="1" dirty="0" smtClean="0"/>
              <a:t>SIMD</a:t>
            </a:r>
            <a:r>
              <a:rPr lang="ru-RU" sz="2000" dirty="0" smtClean="0"/>
              <a:t> — один поток команд, много потоков данных;</a:t>
            </a:r>
          </a:p>
          <a:p>
            <a:r>
              <a:rPr lang="ru-RU" sz="2000" b="1" dirty="0" smtClean="0"/>
              <a:t>MISD</a:t>
            </a:r>
            <a:r>
              <a:rPr lang="ru-RU" sz="2000" dirty="0" smtClean="0"/>
              <a:t> — много потоков команд, один поток данных;</a:t>
            </a:r>
          </a:p>
          <a:p>
            <a:r>
              <a:rPr lang="ru-RU" sz="2000" b="1" dirty="0" smtClean="0"/>
              <a:t>MIMD</a:t>
            </a:r>
            <a:r>
              <a:rPr lang="ru-RU" sz="2000" dirty="0" smtClean="0"/>
              <a:t> — много потоков команд, много потоков данных.</a:t>
            </a:r>
          </a:p>
          <a:p>
            <a:endParaRPr lang="ru-RU" sz="2000" dirty="0"/>
          </a:p>
        </p:txBody>
      </p:sp>
      <p:sp>
        <p:nvSpPr>
          <p:cNvPr id="3" name="Номер слайда 2"/>
          <p:cNvSpPr>
            <a:spLocks noGrp="1"/>
          </p:cNvSpPr>
          <p:nvPr>
            <p:ph type="sldNum" sz="quarter" idx="12"/>
          </p:nvPr>
        </p:nvSpPr>
        <p:spPr/>
        <p:txBody>
          <a:bodyPr/>
          <a:lstStyle/>
          <a:p>
            <a:fld id="{8663163D-ECDD-440C-85A4-C68644D60097}" type="slidenum">
              <a:rPr lang="en-US" smtClean="0"/>
              <a:pPr/>
              <a:t>25</a:t>
            </a:fld>
            <a:endParaRPr lang="en-US"/>
          </a:p>
        </p:txBody>
      </p:sp>
    </p:spTree>
    <p:extLst>
      <p:ext uri="{BB962C8B-B14F-4D97-AF65-F5344CB8AC3E}">
        <p14:creationId xmlns:p14="http://schemas.microsoft.com/office/powerpoint/2010/main" val="38126526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idx="4294967295"/>
          </p:nvPr>
        </p:nvSpPr>
        <p:spPr>
          <a:xfrm>
            <a:off x="1644650" y="274638"/>
            <a:ext cx="7499350" cy="1143000"/>
          </a:xfrm>
        </p:spPr>
        <p:txBody>
          <a:bodyPr>
            <a:normAutofit fontScale="90000"/>
          </a:bodyPr>
          <a:lstStyle/>
          <a:p>
            <a:r>
              <a:rPr lang="ru-RU" dirty="0" smtClean="0"/>
              <a:t>Микропроцессор </a:t>
            </a:r>
            <a:r>
              <a:rPr lang="en-US" dirty="0" smtClean="0"/>
              <a:t>Pentium</a:t>
            </a:r>
            <a:r>
              <a:rPr lang="ru-RU" dirty="0" smtClean="0"/>
              <a:t> </a:t>
            </a:r>
            <a:r>
              <a:rPr lang="en-US" dirty="0" smtClean="0"/>
              <a:t>PRO</a:t>
            </a:r>
            <a:endParaRPr lang="ru-RU" b="1" i="1" dirty="0"/>
          </a:p>
        </p:txBody>
      </p:sp>
      <p:sp>
        <p:nvSpPr>
          <p:cNvPr id="6" name="Содержимое 7"/>
          <p:cNvSpPr txBox="1">
            <a:spLocks/>
          </p:cNvSpPr>
          <p:nvPr/>
        </p:nvSpPr>
        <p:spPr>
          <a:xfrm>
            <a:off x="1460078" y="1142984"/>
            <a:ext cx="7072362" cy="428628"/>
          </a:xfrm>
          <a:prstGeom prst="rect">
            <a:avLst/>
          </a:prstGeom>
        </p:spPr>
        <p:txBody>
          <a:bodyPr>
            <a:normAutofit fontScale="85000" lnSpcReduction="20000"/>
          </a:bodyPr>
          <a:lstStyle/>
          <a:p>
            <a:pPr marL="365760" lvl="0" indent="-283464" fontAlgn="auto">
              <a:spcBef>
                <a:spcPts val="600"/>
              </a:spcBef>
              <a:spcAft>
                <a:spcPts val="0"/>
              </a:spcAft>
              <a:buClr>
                <a:schemeClr val="accent1"/>
              </a:buClr>
              <a:buSzPct val="80000"/>
              <a:buFont typeface="Wingdings 2"/>
              <a:buChar char=""/>
            </a:pPr>
            <a:r>
              <a:rPr kumimoji="0" lang="ru-RU" sz="3200" b="0" i="0" u="none" strike="noStrike" kern="1200" cap="none" spc="0" normalizeH="0" noProof="0" dirty="0" smtClean="0">
                <a:ln>
                  <a:noFill/>
                </a:ln>
                <a:solidFill>
                  <a:schemeClr val="tx1"/>
                </a:solidFill>
                <a:effectLst/>
                <a:uLnTx/>
                <a:uFillTx/>
                <a:latin typeface="Tahoma" pitchFamily="34" charset="0"/>
                <a:ea typeface="Tahoma" pitchFamily="34" charset="0"/>
                <a:cs typeface="Tahoma" pitchFamily="34" charset="0"/>
              </a:rPr>
              <a:t>199</a:t>
            </a:r>
            <a:r>
              <a:rPr kumimoji="0" lang="en-US" sz="3200" b="0" i="0" u="none" strike="noStrike" kern="1200" cap="none" spc="0" normalizeH="0" noProof="0" dirty="0" smtClean="0">
                <a:ln>
                  <a:noFill/>
                </a:ln>
                <a:solidFill>
                  <a:schemeClr val="tx1"/>
                </a:solidFill>
                <a:effectLst/>
                <a:uLnTx/>
                <a:uFillTx/>
                <a:latin typeface="Tahoma" pitchFamily="34" charset="0"/>
                <a:ea typeface="Tahoma" pitchFamily="34" charset="0"/>
                <a:cs typeface="Tahoma" pitchFamily="34" charset="0"/>
              </a:rPr>
              <a:t>5</a:t>
            </a:r>
            <a:r>
              <a:rPr kumimoji="0" lang="ru-RU" sz="3200" b="0" i="0" u="none" strike="noStrike" kern="1200" cap="none" spc="0" normalizeH="0" noProof="0" dirty="0" smtClean="0">
                <a:ln>
                  <a:noFill/>
                </a:ln>
                <a:solidFill>
                  <a:schemeClr val="tx1"/>
                </a:solidFill>
                <a:effectLst/>
                <a:uLnTx/>
                <a:uFillTx/>
                <a:latin typeface="Tahoma" pitchFamily="34" charset="0"/>
                <a:ea typeface="Tahoma" pitchFamily="34" charset="0"/>
                <a:cs typeface="Tahoma" pitchFamily="34" charset="0"/>
              </a:rPr>
              <a:t> г. </a:t>
            </a:r>
          </a:p>
          <a:p>
            <a:pPr marL="365760" lvl="0" indent="-283464" fontAlgn="auto">
              <a:spcBef>
                <a:spcPts val="600"/>
              </a:spcBef>
              <a:spcAft>
                <a:spcPts val="0"/>
              </a:spcAft>
              <a:buClr>
                <a:schemeClr val="accent1"/>
              </a:buClr>
              <a:buSzPct val="80000"/>
              <a:buFont typeface="Wingdings 2"/>
              <a:buChar cha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graphicFrame>
        <p:nvGraphicFramePr>
          <p:cNvPr id="131079" name="Object 7"/>
          <p:cNvGraphicFramePr>
            <a:graphicFrameLocks noChangeAspect="1"/>
          </p:cNvGraphicFramePr>
          <p:nvPr>
            <p:extLst>
              <p:ext uri="{D42A27DB-BD31-4B8C-83A1-F6EECF244321}">
                <p14:modId xmlns:p14="http://schemas.microsoft.com/office/powerpoint/2010/main" val="2068874856"/>
              </p:ext>
            </p:extLst>
          </p:nvPr>
        </p:nvGraphicFramePr>
        <p:xfrm>
          <a:off x="1691680" y="1624013"/>
          <a:ext cx="3687763" cy="2055812"/>
        </p:xfrm>
        <a:graphic>
          <a:graphicData uri="http://schemas.openxmlformats.org/presentationml/2006/ole">
            <mc:AlternateContent xmlns:mc="http://schemas.openxmlformats.org/markup-compatibility/2006">
              <mc:Choice xmlns:v="urn:schemas-microsoft-com:vml" Requires="v">
                <p:oleObj spid="_x0000_s129049" name="Лист" r:id="rId4" imgW="2066850" imgH="1152435" progId="Excel.Sheet.12">
                  <p:embed/>
                </p:oleObj>
              </mc:Choice>
              <mc:Fallback>
                <p:oleObj name="Лист" r:id="rId4" imgW="2066850" imgH="1152435" progId="Excel.Sheet.12">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1624013"/>
                        <a:ext cx="3687763" cy="205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1317" name="Picture 5" descr="Файл:Ppro512K.jpg"/>
          <p:cNvPicPr>
            <a:picLocks noChangeAspect="1" noChangeArrowheads="1"/>
          </p:cNvPicPr>
          <p:nvPr/>
        </p:nvPicPr>
        <p:blipFill>
          <a:blip r:embed="rId6" cstate="print"/>
          <a:srcRect/>
          <a:stretch>
            <a:fillRect/>
          </a:stretch>
        </p:blipFill>
        <p:spPr bwMode="auto">
          <a:xfrm>
            <a:off x="5602834" y="1628800"/>
            <a:ext cx="3136355" cy="2940333"/>
          </a:xfrm>
          <a:prstGeom prst="rect">
            <a:avLst/>
          </a:prstGeom>
          <a:noFill/>
        </p:spPr>
      </p:pic>
      <p:sp>
        <p:nvSpPr>
          <p:cNvPr id="10" name="Прямоугольник 9"/>
          <p:cNvSpPr/>
          <p:nvPr/>
        </p:nvSpPr>
        <p:spPr>
          <a:xfrm>
            <a:off x="1539528" y="3929066"/>
            <a:ext cx="8001024" cy="2616101"/>
          </a:xfrm>
          <a:prstGeom prst="rect">
            <a:avLst/>
          </a:prstGeom>
        </p:spPr>
        <p:txBody>
          <a:bodyPr wrap="square">
            <a:spAutoFit/>
          </a:bodyPr>
          <a:lstStyle/>
          <a:p>
            <a:pPr marL="365760" lvl="0" indent="-283464" fontAlgn="auto">
              <a:spcBef>
                <a:spcPts val="600"/>
              </a:spcBef>
              <a:spcAft>
                <a:spcPts val="0"/>
              </a:spcAft>
              <a:buClr>
                <a:schemeClr val="accent1"/>
              </a:buClr>
              <a:buSzPct val="80000"/>
            </a:pPr>
            <a:r>
              <a:rPr lang="ru-RU" sz="2400" b="1" i="1" dirty="0" smtClean="0">
                <a:latin typeface="Tahoma" pitchFamily="34" charset="0"/>
                <a:ea typeface="Tahoma" pitchFamily="34" charset="0"/>
                <a:cs typeface="Tahoma" pitchFamily="34" charset="0"/>
              </a:rPr>
              <a:t>Особенности:</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Встроенный кэш </a:t>
            </a:r>
            <a:r>
              <a:rPr lang="en-US" sz="2400" dirty="0" smtClean="0">
                <a:latin typeface="Tahoma" pitchFamily="34" charset="0"/>
                <a:ea typeface="Tahoma" pitchFamily="34" charset="0"/>
                <a:cs typeface="Tahoma" pitchFamily="34" charset="0"/>
              </a:rPr>
              <a:t>L2</a:t>
            </a:r>
          </a:p>
          <a:p>
            <a:pPr marL="365760" lvl="0" indent="-283464" fontAlgn="auto">
              <a:spcBef>
                <a:spcPts val="600"/>
              </a:spcBef>
              <a:spcAft>
                <a:spcPts val="0"/>
              </a:spcAft>
              <a:buClr>
                <a:schemeClr val="accent1"/>
              </a:buClr>
              <a:buSzPct val="80000"/>
              <a:buFont typeface="Wingdings 2"/>
              <a:buChar char=""/>
            </a:pPr>
            <a:r>
              <a:rPr lang="en-US" sz="2400" dirty="0" smtClean="0">
                <a:latin typeface="Tahoma" pitchFamily="34" charset="0"/>
                <a:ea typeface="Tahoma" pitchFamily="34" charset="0"/>
                <a:cs typeface="Tahoma" pitchFamily="34" charset="0"/>
              </a:rPr>
              <a:t>RISC </a:t>
            </a:r>
            <a:r>
              <a:rPr lang="ru-RU" sz="2400" dirty="0" smtClean="0">
                <a:latin typeface="Tahoma" pitchFamily="34" charset="0"/>
                <a:ea typeface="Tahoma" pitchFamily="34" charset="0"/>
                <a:cs typeface="Tahoma" pitchFamily="34" charset="0"/>
              </a:rPr>
              <a:t>архитектура </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Высокая себестоимость</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Низкая производительность в 16 битных приложениях (</a:t>
            </a:r>
            <a:r>
              <a:rPr lang="en-US" sz="2400" dirty="0" smtClean="0">
                <a:latin typeface="Tahoma" pitchFamily="34" charset="0"/>
                <a:ea typeface="Tahoma" pitchFamily="34" charset="0"/>
                <a:cs typeface="Tahoma" pitchFamily="34" charset="0"/>
              </a:rPr>
              <a:t>Windows 3.1 </a:t>
            </a:r>
            <a:r>
              <a:rPr lang="ru-RU" sz="2400" dirty="0" smtClean="0">
                <a:latin typeface="Tahoma" pitchFamily="34" charset="0"/>
                <a:ea typeface="Tahoma" pitchFamily="34" charset="0"/>
                <a:cs typeface="Tahoma" pitchFamily="34" charset="0"/>
              </a:rPr>
              <a:t>и </a:t>
            </a:r>
            <a:r>
              <a:rPr lang="en-US" sz="2400" dirty="0" smtClean="0">
                <a:latin typeface="Tahoma" pitchFamily="34" charset="0"/>
                <a:ea typeface="Tahoma" pitchFamily="34" charset="0"/>
                <a:cs typeface="Tahoma" pitchFamily="34" charset="0"/>
              </a:rPr>
              <a:t>MS-DOS</a:t>
            </a:r>
            <a:r>
              <a:rPr lang="ru-RU" sz="2400" dirty="0" smtClean="0">
                <a:latin typeface="Tahoma" pitchFamily="34" charset="0"/>
                <a:ea typeface="Tahoma" pitchFamily="34" charset="0"/>
                <a:cs typeface="Tahoma" pitchFamily="34" charset="0"/>
              </a:rPr>
              <a:t>)</a:t>
            </a:r>
            <a:endParaRPr lang="en-US" sz="2400" dirty="0" smtClean="0">
              <a:latin typeface="Tahoma" pitchFamily="34" charset="0"/>
              <a:ea typeface="Tahoma" pitchFamily="34" charset="0"/>
              <a:cs typeface="Tahoma" pitchFamily="34" charset="0"/>
            </a:endParaRPr>
          </a:p>
        </p:txBody>
      </p:sp>
      <p:sp>
        <p:nvSpPr>
          <p:cNvPr id="2" name="Номер слайда 1"/>
          <p:cNvSpPr>
            <a:spLocks noGrp="1"/>
          </p:cNvSpPr>
          <p:nvPr>
            <p:ph type="sldNum" sz="quarter" idx="12"/>
          </p:nvPr>
        </p:nvSpPr>
        <p:spPr/>
        <p:txBody>
          <a:bodyPr/>
          <a:lstStyle/>
          <a:p>
            <a:fld id="{320E7AFF-73C9-4F65-8749-E98CFB5ED605}" type="slidenum">
              <a:rPr lang="en-US" smtClean="0"/>
              <a:pPr/>
              <a:t>26</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1079"/>
                                        </p:tgtEl>
                                        <p:attrNameLst>
                                          <p:attrName>style.visibility</p:attrName>
                                        </p:attrNameLst>
                                      </p:cBhvr>
                                      <p:to>
                                        <p:strVal val="visible"/>
                                      </p:to>
                                    </p:set>
                                    <p:animEffect transition="in" filter="wipe(up)">
                                      <p:cBhvr>
                                        <p:cTn id="11" dur="500"/>
                                        <p:tgtEl>
                                          <p:spTgt spid="131079"/>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141317"/>
                                        </p:tgtEl>
                                        <p:attrNameLst>
                                          <p:attrName>style.visibility</p:attrName>
                                        </p:attrNameLst>
                                      </p:cBhvr>
                                      <p:to>
                                        <p:strVal val="visible"/>
                                      </p:to>
                                    </p:set>
                                    <p:anim calcmode="lin" valueType="num">
                                      <p:cBhvr>
                                        <p:cTn id="15" dur="500" fill="hold"/>
                                        <p:tgtEl>
                                          <p:spTgt spid="141317"/>
                                        </p:tgtEl>
                                        <p:attrNameLst>
                                          <p:attrName>ppt_w</p:attrName>
                                        </p:attrNameLst>
                                      </p:cBhvr>
                                      <p:tavLst>
                                        <p:tav tm="0">
                                          <p:val>
                                            <p:fltVal val="0"/>
                                          </p:val>
                                        </p:tav>
                                        <p:tav tm="100000">
                                          <p:val>
                                            <p:strVal val="#ppt_w"/>
                                          </p:val>
                                        </p:tav>
                                      </p:tavLst>
                                    </p:anim>
                                    <p:anim calcmode="lin" valueType="num">
                                      <p:cBhvr>
                                        <p:cTn id="16" dur="500" fill="hold"/>
                                        <p:tgtEl>
                                          <p:spTgt spid="141317"/>
                                        </p:tgtEl>
                                        <p:attrNameLst>
                                          <p:attrName>ppt_h</p:attrName>
                                        </p:attrNameLst>
                                      </p:cBhvr>
                                      <p:tavLst>
                                        <p:tav tm="0">
                                          <p:val>
                                            <p:fltVal val="0"/>
                                          </p:val>
                                        </p:tav>
                                        <p:tav tm="100000">
                                          <p:val>
                                            <p:strVal val="#ppt_h"/>
                                          </p:val>
                                        </p:tav>
                                      </p:tavLst>
                                    </p:anim>
                                    <p:animEffect transition="in" filter="fade">
                                      <p:cBhvr>
                                        <p:cTn id="17" dur="500"/>
                                        <p:tgtEl>
                                          <p:spTgt spid="14131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up)">
                                      <p:cBhvr>
                                        <p:cTn id="21" dur="500"/>
                                        <p:tgtEl>
                                          <p:spTgt spid="10">
                                            <p:txEl>
                                              <p:pRg st="0" end="0"/>
                                            </p:txEl>
                                          </p:spTgt>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wipe(up)">
                                      <p:cBhvr>
                                        <p:cTn id="25" dur="500"/>
                                        <p:tgtEl>
                                          <p:spTgt spid="10">
                                            <p:txEl>
                                              <p:pRg st="1" end="1"/>
                                            </p:txEl>
                                          </p:spTgt>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wipe(up)">
                                      <p:cBhvr>
                                        <p:cTn id="29" dur="500"/>
                                        <p:tgtEl>
                                          <p:spTgt spid="10">
                                            <p:txEl>
                                              <p:pRg st="2" end="2"/>
                                            </p:txEl>
                                          </p:spTgt>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Effect transition="in" filter="wipe(up)">
                                      <p:cBhvr>
                                        <p:cTn id="33" dur="500"/>
                                        <p:tgtEl>
                                          <p:spTgt spid="10">
                                            <p:txEl>
                                              <p:pRg st="3" end="3"/>
                                            </p:txEl>
                                          </p:spTgt>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wipe(up)">
                                      <p:cBhvr>
                                        <p:cTn id="3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descr="p2wc.tif"/>
          <p:cNvPicPr>
            <a:picLocks noChangeAspect="1"/>
          </p:cNvPicPr>
          <p:nvPr/>
        </p:nvPicPr>
        <p:blipFill>
          <a:blip r:embed="rId3" cstate="print"/>
          <a:stretch>
            <a:fillRect/>
          </a:stretch>
        </p:blipFill>
        <p:spPr>
          <a:xfrm>
            <a:off x="5038627" y="1340768"/>
            <a:ext cx="3781845" cy="1970911"/>
          </a:xfrm>
          <a:prstGeom prst="rect">
            <a:avLst/>
          </a:prstGeom>
          <a:ln>
            <a:noFill/>
          </a:ln>
        </p:spPr>
      </p:pic>
      <p:pic>
        <p:nvPicPr>
          <p:cNvPr id="12" name="Рисунок 11" descr="p2.tif"/>
          <p:cNvPicPr>
            <a:picLocks noChangeAspect="1"/>
          </p:cNvPicPr>
          <p:nvPr/>
        </p:nvPicPr>
        <p:blipFill>
          <a:blip r:embed="rId4" cstate="print"/>
          <a:stretch>
            <a:fillRect/>
          </a:stretch>
        </p:blipFill>
        <p:spPr>
          <a:xfrm>
            <a:off x="5076056" y="1439471"/>
            <a:ext cx="3738352" cy="1872208"/>
          </a:xfrm>
          <a:prstGeom prst="rect">
            <a:avLst/>
          </a:prstGeom>
          <a:ln>
            <a:noFill/>
          </a:ln>
        </p:spPr>
      </p:pic>
      <p:sp>
        <p:nvSpPr>
          <p:cNvPr id="9" name="Заголовок 8"/>
          <p:cNvSpPr>
            <a:spLocks noGrp="1"/>
          </p:cNvSpPr>
          <p:nvPr>
            <p:ph type="title" idx="4294967295"/>
          </p:nvPr>
        </p:nvSpPr>
        <p:spPr>
          <a:xfrm>
            <a:off x="1644650" y="274638"/>
            <a:ext cx="7499350" cy="1143000"/>
          </a:xfrm>
        </p:spPr>
        <p:txBody>
          <a:bodyPr>
            <a:normAutofit/>
          </a:bodyPr>
          <a:lstStyle/>
          <a:p>
            <a:r>
              <a:rPr lang="ru-RU" dirty="0" smtClean="0"/>
              <a:t>Микропроцессор </a:t>
            </a:r>
            <a:r>
              <a:rPr lang="en-US" dirty="0" smtClean="0"/>
              <a:t>Pentium II</a:t>
            </a:r>
            <a:endParaRPr lang="ru-RU" b="1" i="1" dirty="0"/>
          </a:p>
        </p:txBody>
      </p:sp>
      <p:sp>
        <p:nvSpPr>
          <p:cNvPr id="8" name="Содержимое 7"/>
          <p:cNvSpPr txBox="1">
            <a:spLocks/>
          </p:cNvSpPr>
          <p:nvPr/>
        </p:nvSpPr>
        <p:spPr>
          <a:xfrm>
            <a:off x="1460078" y="1142984"/>
            <a:ext cx="7072362" cy="428628"/>
          </a:xfrm>
          <a:prstGeom prst="rect">
            <a:avLst/>
          </a:prstGeom>
        </p:spPr>
        <p:txBody>
          <a:bodyPr>
            <a:normAutofit fontScale="85000" lnSpcReduction="20000"/>
          </a:bodyPr>
          <a:lstStyle/>
          <a:p>
            <a:pPr marL="365760" lvl="0" indent="-283464" fontAlgn="auto">
              <a:spcBef>
                <a:spcPts val="600"/>
              </a:spcBef>
              <a:spcAft>
                <a:spcPts val="0"/>
              </a:spcAft>
              <a:buClr>
                <a:schemeClr val="accent1"/>
              </a:buClr>
              <a:buSzPct val="80000"/>
              <a:buFont typeface="Wingdings 2"/>
              <a:buChar char=""/>
            </a:pPr>
            <a:r>
              <a:rPr kumimoji="0" lang="ru-RU" sz="3200" b="0" i="0" u="none" strike="noStrike" kern="1200" cap="none" spc="0" normalizeH="0" noProof="0" dirty="0" smtClean="0">
                <a:ln>
                  <a:noFill/>
                </a:ln>
                <a:solidFill>
                  <a:schemeClr val="tx1"/>
                </a:solidFill>
                <a:effectLst/>
                <a:uLnTx/>
                <a:uFillTx/>
                <a:latin typeface="Tahoma" pitchFamily="34" charset="0"/>
                <a:ea typeface="Tahoma" pitchFamily="34" charset="0"/>
                <a:cs typeface="Tahoma" pitchFamily="34" charset="0"/>
              </a:rPr>
              <a:t>1997 г. </a:t>
            </a:r>
          </a:p>
          <a:p>
            <a:pPr marL="365760" lvl="0" indent="-283464" fontAlgn="auto">
              <a:spcBef>
                <a:spcPts val="600"/>
              </a:spcBef>
              <a:spcAft>
                <a:spcPts val="0"/>
              </a:spcAft>
              <a:buClr>
                <a:schemeClr val="accent1"/>
              </a:buClr>
              <a:buSzPct val="80000"/>
              <a:buFont typeface="Wingdings 2"/>
              <a:buChar cha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sp>
        <p:nvSpPr>
          <p:cNvPr id="13" name="Прямоугольник 12"/>
          <p:cNvSpPr/>
          <p:nvPr/>
        </p:nvSpPr>
        <p:spPr>
          <a:xfrm>
            <a:off x="1580154" y="3212976"/>
            <a:ext cx="6808270" cy="1354217"/>
          </a:xfrm>
          <a:prstGeom prst="rect">
            <a:avLst/>
          </a:prstGeom>
        </p:spPr>
        <p:txBody>
          <a:bodyPr wrap="square">
            <a:spAutoFit/>
          </a:bodyPr>
          <a:lstStyle/>
          <a:p>
            <a:pPr marL="365760" lvl="0" indent="-283464" fontAlgn="auto">
              <a:spcBef>
                <a:spcPts val="600"/>
              </a:spcBef>
              <a:spcAft>
                <a:spcPts val="0"/>
              </a:spcAft>
              <a:buClr>
                <a:schemeClr val="accent1"/>
              </a:buClr>
              <a:buSzPct val="80000"/>
            </a:pPr>
            <a:r>
              <a:rPr lang="ru-RU" sz="2400" b="1" i="1" dirty="0" smtClean="0">
                <a:latin typeface="Tahoma" pitchFamily="34" charset="0"/>
                <a:ea typeface="Tahoma" pitchFamily="34" charset="0"/>
                <a:cs typeface="Tahoma" pitchFamily="34" charset="0"/>
              </a:rPr>
              <a:t>Особенности:</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Кэш вынесен из корпуса</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Корпус – картридж с щелевым разъемом</a:t>
            </a:r>
            <a:endParaRPr lang="en-US" sz="2400" dirty="0" smtClean="0">
              <a:latin typeface="Tahoma" pitchFamily="34" charset="0"/>
              <a:ea typeface="Tahoma" pitchFamily="34" charset="0"/>
              <a:cs typeface="Tahoma" pitchFamily="34" charset="0"/>
            </a:endParaRPr>
          </a:p>
        </p:txBody>
      </p:sp>
      <p:graphicFrame>
        <p:nvGraphicFramePr>
          <p:cNvPr id="145411" name="Object 3"/>
          <p:cNvGraphicFramePr>
            <a:graphicFrameLocks noChangeAspect="1"/>
          </p:cNvGraphicFramePr>
          <p:nvPr>
            <p:extLst>
              <p:ext uri="{D42A27DB-BD31-4B8C-83A1-F6EECF244321}">
                <p14:modId xmlns:p14="http://schemas.microsoft.com/office/powerpoint/2010/main" val="2179328838"/>
              </p:ext>
            </p:extLst>
          </p:nvPr>
        </p:nvGraphicFramePr>
        <p:xfrm>
          <a:off x="1468791" y="1484784"/>
          <a:ext cx="3607265" cy="1785950"/>
        </p:xfrm>
        <a:graphic>
          <a:graphicData uri="http://schemas.openxmlformats.org/presentationml/2006/ole">
            <mc:AlternateContent xmlns:mc="http://schemas.openxmlformats.org/markup-compatibility/2006">
              <mc:Choice xmlns:v="urn:schemas-microsoft-com:vml" Requires="v">
                <p:oleObj spid="_x0000_s130072" name="Лист" r:id="rId5" imgW="1943190" imgH="962115" progId="Excel.Sheet.12">
                  <p:embed/>
                </p:oleObj>
              </mc:Choice>
              <mc:Fallback>
                <p:oleObj name="Лист" r:id="rId5" imgW="1943190" imgH="962115" progId="Excel.Sheet.12">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791" y="1484784"/>
                        <a:ext cx="3607265" cy="17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Содержимое 7"/>
          <p:cNvSpPr txBox="1">
            <a:spLocks/>
          </p:cNvSpPr>
          <p:nvPr/>
        </p:nvSpPr>
        <p:spPr>
          <a:xfrm>
            <a:off x="1403648" y="4581128"/>
            <a:ext cx="7072362" cy="428628"/>
          </a:xfrm>
          <a:prstGeom prst="rect">
            <a:avLst/>
          </a:prstGeom>
        </p:spPr>
        <p:txBody>
          <a:bodyPr>
            <a:normAutofit fontScale="85000" lnSpcReduction="20000"/>
          </a:bodyPr>
          <a:lstStyle/>
          <a:p>
            <a:pPr marL="365760" lvl="0" indent="-283464" fontAlgn="auto">
              <a:spcBef>
                <a:spcPts val="600"/>
              </a:spcBef>
              <a:spcAft>
                <a:spcPts val="0"/>
              </a:spcAft>
              <a:buClr>
                <a:schemeClr val="accent1"/>
              </a:buClr>
              <a:buSzPct val="80000"/>
              <a:buFont typeface="Wingdings 2"/>
              <a:buChar char=""/>
            </a:pPr>
            <a:r>
              <a:rPr kumimoji="0" lang="ru-RU" sz="3200" b="0" i="0" u="none" strike="noStrike" kern="1200" cap="none" spc="0" normalizeH="0" noProof="0" dirty="0" smtClean="0">
                <a:ln>
                  <a:noFill/>
                </a:ln>
                <a:solidFill>
                  <a:schemeClr val="tx1"/>
                </a:solidFill>
                <a:effectLst/>
                <a:uLnTx/>
                <a:uFillTx/>
                <a:latin typeface="Tahoma" pitchFamily="34" charset="0"/>
                <a:ea typeface="Tahoma" pitchFamily="34" charset="0"/>
                <a:cs typeface="Tahoma" pitchFamily="34" charset="0"/>
              </a:rPr>
              <a:t>1998 г. м</a:t>
            </a:r>
            <a:r>
              <a:rPr lang="ru-RU" sz="3200" dirty="0" err="1" smtClean="0">
                <a:latin typeface="Tahoma" pitchFamily="34" charset="0"/>
                <a:ea typeface="Tahoma" pitchFamily="34" charset="0"/>
                <a:cs typeface="Tahoma" pitchFamily="34" charset="0"/>
              </a:rPr>
              <a:t>икропроцессор</a:t>
            </a:r>
            <a:r>
              <a:rPr lang="ru-RU" sz="3200" dirty="0" smtClean="0">
                <a:latin typeface="Tahoma" pitchFamily="34" charset="0"/>
                <a:ea typeface="Tahoma" pitchFamily="34" charset="0"/>
                <a:cs typeface="Tahoma" pitchFamily="34" charset="0"/>
              </a:rPr>
              <a:t> </a:t>
            </a:r>
            <a:r>
              <a:rPr lang="en-US" sz="3200" dirty="0" smtClean="0">
                <a:latin typeface="Tahoma" pitchFamily="34" charset="0"/>
                <a:ea typeface="Tahoma" pitchFamily="34" charset="0"/>
                <a:cs typeface="Tahoma" pitchFamily="34" charset="0"/>
              </a:rPr>
              <a:t>Celeron</a:t>
            </a:r>
            <a:endParaRPr kumimoji="0" lang="ru-RU" sz="3200" b="0" i="0" u="none" strike="noStrike" kern="1200" cap="none" spc="0" normalizeH="0" noProof="0" dirty="0" smtClean="0">
              <a:ln>
                <a:noFill/>
              </a:ln>
              <a:solidFill>
                <a:schemeClr val="tx1"/>
              </a:solidFill>
              <a:effectLst/>
              <a:uLnTx/>
              <a:uFillTx/>
              <a:latin typeface="Tahoma" pitchFamily="34" charset="0"/>
              <a:ea typeface="Tahoma" pitchFamily="34" charset="0"/>
              <a:cs typeface="Tahoma" pitchFamily="34" charset="0"/>
            </a:endParaRPr>
          </a:p>
          <a:p>
            <a:pPr marL="365760" lvl="0" indent="-283464" fontAlgn="auto">
              <a:spcBef>
                <a:spcPts val="600"/>
              </a:spcBef>
              <a:spcAft>
                <a:spcPts val="0"/>
              </a:spcAft>
              <a:buClr>
                <a:schemeClr val="accent1"/>
              </a:buClr>
              <a:buSzPct val="80000"/>
              <a:buFont typeface="Wingdings 2"/>
              <a:buChar cha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200" b="0" i="0" u="none" strike="noStrike" kern="1200" cap="none" spc="0" normalizeH="0" baseline="0" noProof="0" dirty="0" smtClean="0">
              <a:ln>
                <a:noFill/>
              </a:ln>
              <a:solidFill>
                <a:schemeClr val="tx1"/>
              </a:solidFill>
              <a:effectLst/>
              <a:uLnTx/>
              <a:uFillTx/>
              <a:latin typeface="Tahoma" pitchFamily="34" charset="0"/>
              <a:ea typeface="Tahoma" pitchFamily="34" charset="0"/>
              <a:cs typeface="Tahoma" pitchFamily="34" charset="0"/>
            </a:endParaRPr>
          </a:p>
        </p:txBody>
      </p:sp>
      <p:sp>
        <p:nvSpPr>
          <p:cNvPr id="16" name="Прямоугольник 15"/>
          <p:cNvSpPr/>
          <p:nvPr/>
        </p:nvSpPr>
        <p:spPr>
          <a:xfrm>
            <a:off x="1493300" y="5013176"/>
            <a:ext cx="7471188" cy="1646605"/>
          </a:xfrm>
          <a:prstGeom prst="rect">
            <a:avLst/>
          </a:prstGeom>
        </p:spPr>
        <p:txBody>
          <a:bodyPr wrap="square">
            <a:spAutoFit/>
          </a:bodyPr>
          <a:lstStyle/>
          <a:p>
            <a:pPr marL="365760" lvl="0" indent="-283464" fontAlgn="auto">
              <a:spcBef>
                <a:spcPts val="600"/>
              </a:spcBef>
              <a:spcAft>
                <a:spcPts val="0"/>
              </a:spcAft>
              <a:buClr>
                <a:schemeClr val="accent1"/>
              </a:buClr>
              <a:buSzPct val="80000"/>
            </a:pPr>
            <a:r>
              <a:rPr lang="ru-RU" sz="2400" b="1" i="1" dirty="0" smtClean="0">
                <a:latin typeface="Tahoma" pitchFamily="34" charset="0"/>
                <a:ea typeface="Tahoma" pitchFamily="34" charset="0"/>
                <a:cs typeface="Tahoma" pitchFamily="34" charset="0"/>
              </a:rPr>
              <a:t>Особенности:</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искусственное снижение частоты шины процессора и блокировка части кэш-памяти 2 уровня</a:t>
            </a:r>
            <a:endParaRPr lang="en-US" sz="2400" dirty="0" smtClean="0">
              <a:latin typeface="Tahoma" pitchFamily="34" charset="0"/>
              <a:ea typeface="Tahoma" pitchFamily="34" charset="0"/>
              <a:cs typeface="Tahoma" pitchFamily="34" charset="0"/>
            </a:endParaRPr>
          </a:p>
        </p:txBody>
      </p:sp>
      <p:sp>
        <p:nvSpPr>
          <p:cNvPr id="2" name="Номер слайда 1"/>
          <p:cNvSpPr>
            <a:spLocks noGrp="1"/>
          </p:cNvSpPr>
          <p:nvPr>
            <p:ph type="sldNum" sz="quarter" idx="12"/>
          </p:nvPr>
        </p:nvSpPr>
        <p:spPr/>
        <p:txBody>
          <a:bodyPr/>
          <a:lstStyle/>
          <a:p>
            <a:fld id="{320E7AFF-73C9-4F65-8749-E98CFB5ED605}" type="slidenum">
              <a:rPr lang="en-US" smtClean="0"/>
              <a:pPr/>
              <a:t>27</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5411"/>
                                        </p:tgtEl>
                                        <p:attrNameLst>
                                          <p:attrName>style.visibility</p:attrName>
                                        </p:attrNameLst>
                                      </p:cBhvr>
                                      <p:to>
                                        <p:strVal val="visible"/>
                                      </p:to>
                                    </p:set>
                                    <p:animEffect transition="in" filter="wipe(up)">
                                      <p:cBhvr>
                                        <p:cTn id="11" dur="500"/>
                                        <p:tgtEl>
                                          <p:spTgt spid="145411"/>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000"/>
                                        <p:tgtEl>
                                          <p:spTgt spid="12"/>
                                        </p:tgtEl>
                                      </p:cBhvr>
                                    </p:animEffect>
                                  </p:childTnLst>
                                </p:cTn>
                              </p:par>
                            </p:childTnLst>
                          </p:cTn>
                        </p:par>
                        <p:par>
                          <p:cTn id="22" fill="hold">
                            <p:stCondLst>
                              <p:cond delay="3500"/>
                            </p:stCondLst>
                            <p:childTnLst>
                              <p:par>
                                <p:cTn id="23" presetID="42" presetClass="path" presetSubtype="0" accel="50000" decel="50000" fill="hold" nodeType="afterEffect">
                                  <p:stCondLst>
                                    <p:cond delay="0"/>
                                  </p:stCondLst>
                                  <p:childTnLst>
                                    <p:animMotion origin="layout" path="M -2.5E-6 -2.0259E-6 L -0.00416 0.28793 " pathEditMode="relative" rAng="0" ptsTypes="AA">
                                      <p:cBhvr>
                                        <p:cTn id="24" dur="2000" fill="hold"/>
                                        <p:tgtEl>
                                          <p:spTgt spid="12"/>
                                        </p:tgtEl>
                                        <p:attrNameLst>
                                          <p:attrName>ppt_x</p:attrName>
                                          <p:attrName>ppt_y</p:attrName>
                                        </p:attrNameLst>
                                      </p:cBhvr>
                                      <p:rCtr x="-200" y="14400"/>
                                    </p:animMotion>
                                  </p:childTnLst>
                                </p:cTn>
                              </p:par>
                            </p:childTnLst>
                          </p:cTn>
                        </p:par>
                        <p:par>
                          <p:cTn id="25" fill="hold">
                            <p:stCondLst>
                              <p:cond delay="5500"/>
                            </p:stCondLst>
                            <p:childTnLst>
                              <p:par>
                                <p:cTn id="26" presetID="22" presetClass="entr" presetSubtype="1" fill="hold" grpId="0" nodeType="after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wipe(up)">
                                      <p:cBhvr>
                                        <p:cTn id="28" dur="500"/>
                                        <p:tgtEl>
                                          <p:spTgt spid="13">
                                            <p:txEl>
                                              <p:pRg st="0" end="0"/>
                                            </p:txEl>
                                          </p:spTgt>
                                        </p:tgtEl>
                                      </p:cBhvr>
                                    </p:animEffect>
                                  </p:childTnLst>
                                </p:cTn>
                              </p:par>
                            </p:childTnLst>
                          </p:cTn>
                        </p:par>
                        <p:par>
                          <p:cTn id="29" fill="hold">
                            <p:stCondLst>
                              <p:cond delay="6000"/>
                            </p:stCondLst>
                            <p:childTnLst>
                              <p:par>
                                <p:cTn id="30" presetID="2" presetClass="entr" presetSubtype="2" fill="hold" grpId="0" nodeType="after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anim calcmode="lin" valueType="num">
                                      <p:cBhvr additive="base">
                                        <p:cTn id="32"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par>
                          <p:cTn id="34" fill="hold">
                            <p:stCondLst>
                              <p:cond delay="6500"/>
                            </p:stCondLst>
                            <p:childTnLst>
                              <p:par>
                                <p:cTn id="35" presetID="2" presetClass="entr" presetSubtype="2" fill="hold" grpId="0" nodeType="after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anim calcmode="lin" valueType="num">
                                      <p:cBhvr additive="base">
                                        <p:cTn id="37" dur="500" fill="hold"/>
                                        <p:tgtEl>
                                          <p:spTgt spid="13">
                                            <p:txEl>
                                              <p:pRg st="2" end="2"/>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500"/>
                                        <p:tgtEl>
                                          <p:spTgt spid="15"/>
                                        </p:tgtEl>
                                      </p:cBhvr>
                                    </p:animEffect>
                                  </p:childTnLst>
                                </p:cTn>
                              </p:par>
                            </p:childTnLst>
                          </p:cTn>
                        </p:par>
                        <p:par>
                          <p:cTn id="44" fill="hold">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wipe(up)">
                                      <p:cBhvr>
                                        <p:cTn id="47" dur="500"/>
                                        <p:tgtEl>
                                          <p:spTgt spid="16">
                                            <p:txEl>
                                              <p:pRg st="0" end="0"/>
                                            </p:txEl>
                                          </p:spTgt>
                                        </p:tgtEl>
                                      </p:cBhvr>
                                    </p:animEffect>
                                  </p:childTnLst>
                                </p:cTn>
                              </p:par>
                            </p:childTnLst>
                          </p:cTn>
                        </p:par>
                        <p:par>
                          <p:cTn id="48" fill="hold">
                            <p:stCondLst>
                              <p:cond delay="1000"/>
                            </p:stCondLst>
                            <p:childTnLst>
                              <p:par>
                                <p:cTn id="49" presetID="2" presetClass="entr" presetSubtype="2" fill="hold" grpId="0" nodeType="afterEffect">
                                  <p:stCondLst>
                                    <p:cond delay="0"/>
                                  </p:stCondLst>
                                  <p:childTnLst>
                                    <p:set>
                                      <p:cBhvr>
                                        <p:cTn id="50" dur="1" fill="hold">
                                          <p:stCondLst>
                                            <p:cond delay="0"/>
                                          </p:stCondLst>
                                        </p:cTn>
                                        <p:tgtEl>
                                          <p:spTgt spid="16">
                                            <p:txEl>
                                              <p:pRg st="1" end="1"/>
                                            </p:txEl>
                                          </p:spTgt>
                                        </p:tgtEl>
                                        <p:attrNameLst>
                                          <p:attrName>style.visibility</p:attrName>
                                        </p:attrNameLst>
                                      </p:cBhvr>
                                      <p:to>
                                        <p:strVal val="visible"/>
                                      </p:to>
                                    </p:set>
                                    <p:anim calcmode="lin" valueType="num">
                                      <p:cBhvr additive="base">
                                        <p:cTn id="51" dur="500" fill="hold"/>
                                        <p:tgtEl>
                                          <p:spTgt spid="16">
                                            <p:txEl>
                                              <p:pRg st="1" end="1"/>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3" grpId="0" build="p"/>
      <p:bldP spid="15" grpId="0" autoUpdateAnimBg="0"/>
      <p:bldP spid="1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Picture 3" descr="http://img.tomshardware.com/us/2003/02/17/benchmark_marathon/pentium_933.jpg"/>
          <p:cNvPicPr>
            <a:picLocks noChangeAspect="1" noChangeArrowheads="1"/>
          </p:cNvPicPr>
          <p:nvPr/>
        </p:nvPicPr>
        <p:blipFill>
          <a:blip r:embed="rId3" cstate="print"/>
          <a:srcRect/>
          <a:stretch>
            <a:fillRect/>
          </a:stretch>
        </p:blipFill>
        <p:spPr bwMode="auto">
          <a:xfrm>
            <a:off x="1763688" y="2864143"/>
            <a:ext cx="3447707" cy="3431484"/>
          </a:xfrm>
          <a:prstGeom prst="rect">
            <a:avLst/>
          </a:prstGeom>
          <a:noFill/>
        </p:spPr>
      </p:pic>
      <p:sp>
        <p:nvSpPr>
          <p:cNvPr id="10" name="Содержимое 9"/>
          <p:cNvSpPr>
            <a:spLocks noGrp="1"/>
          </p:cNvSpPr>
          <p:nvPr>
            <p:ph idx="4294967295"/>
          </p:nvPr>
        </p:nvSpPr>
        <p:spPr>
          <a:xfrm>
            <a:off x="1644650" y="1220688"/>
            <a:ext cx="7499350" cy="4800600"/>
          </a:xfrm>
        </p:spPr>
        <p:txBody>
          <a:bodyPr>
            <a:normAutofit/>
          </a:bodyPr>
          <a:lstStyle/>
          <a:p>
            <a:pPr marL="365125" indent="-9525" hangingPunct="0"/>
            <a:r>
              <a:rPr lang="ru-RU" dirty="0" smtClean="0"/>
              <a:t>1999г</a:t>
            </a:r>
          </a:p>
          <a:p>
            <a:pPr marL="365125" indent="-9525" hangingPunct="0">
              <a:buNone/>
            </a:pPr>
            <a:endParaRPr lang="ru-RU" i="1" dirty="0" smtClean="0"/>
          </a:p>
        </p:txBody>
      </p:sp>
      <p:sp>
        <p:nvSpPr>
          <p:cNvPr id="11" name="Заголовок 8"/>
          <p:cNvSpPr>
            <a:spLocks noGrp="1"/>
          </p:cNvSpPr>
          <p:nvPr>
            <p:ph type="title" idx="4294967295"/>
          </p:nvPr>
        </p:nvSpPr>
        <p:spPr>
          <a:xfrm>
            <a:off x="1644650" y="274638"/>
            <a:ext cx="7499350" cy="1143000"/>
          </a:xfrm>
        </p:spPr>
        <p:txBody>
          <a:bodyPr>
            <a:normAutofit/>
          </a:bodyPr>
          <a:lstStyle/>
          <a:p>
            <a:r>
              <a:rPr lang="ru-RU" dirty="0" smtClean="0"/>
              <a:t>Микропроцессор </a:t>
            </a:r>
            <a:r>
              <a:rPr lang="en-US" dirty="0" smtClean="0"/>
              <a:t>Pentium III</a:t>
            </a:r>
            <a:endParaRPr lang="ru-RU" b="1" i="1" dirty="0"/>
          </a:p>
        </p:txBody>
      </p:sp>
      <p:pic>
        <p:nvPicPr>
          <p:cNvPr id="8" name="Рисунок 7" descr="p3 die_018.jpg"/>
          <p:cNvPicPr>
            <a:picLocks noChangeAspect="1"/>
          </p:cNvPicPr>
          <p:nvPr/>
        </p:nvPicPr>
        <p:blipFill>
          <a:blip r:embed="rId4" cstate="print"/>
          <a:stretch>
            <a:fillRect/>
          </a:stretch>
        </p:blipFill>
        <p:spPr>
          <a:xfrm rot="16200000">
            <a:off x="1854721" y="3160760"/>
            <a:ext cx="3360901" cy="2790082"/>
          </a:xfrm>
          <a:prstGeom prst="rect">
            <a:avLst/>
          </a:prstGeom>
        </p:spPr>
      </p:pic>
      <p:graphicFrame>
        <p:nvGraphicFramePr>
          <p:cNvPr id="149505" name="Object 1"/>
          <p:cNvGraphicFramePr>
            <a:graphicFrameLocks noChangeAspect="1"/>
          </p:cNvGraphicFramePr>
          <p:nvPr>
            <p:extLst>
              <p:ext uri="{D42A27DB-BD31-4B8C-83A1-F6EECF244321}">
                <p14:modId xmlns:p14="http://schemas.microsoft.com/office/powerpoint/2010/main" val="3879574489"/>
              </p:ext>
            </p:extLst>
          </p:nvPr>
        </p:nvGraphicFramePr>
        <p:xfrm>
          <a:off x="5214942" y="1304888"/>
          <a:ext cx="3561515" cy="1571637"/>
        </p:xfrm>
        <a:graphic>
          <a:graphicData uri="http://schemas.openxmlformats.org/presentationml/2006/ole">
            <mc:AlternateContent xmlns:mc="http://schemas.openxmlformats.org/markup-compatibility/2006">
              <mc:Choice xmlns:v="urn:schemas-microsoft-com:vml" Requires="v">
                <p:oleObj spid="_x0000_s131096" name="Лист" r:id="rId5" imgW="1943190" imgH="962115" progId="Excel.Sheet.12">
                  <p:embed/>
                </p:oleObj>
              </mc:Choice>
              <mc:Fallback>
                <p:oleObj name="Лист" r:id="rId5" imgW="1943190" imgH="962115" progId="Excel.Sheet.12">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4942" y="1304888"/>
                        <a:ext cx="3561515" cy="157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Прямоугольник 11"/>
          <p:cNvSpPr/>
          <p:nvPr/>
        </p:nvSpPr>
        <p:spPr>
          <a:xfrm>
            <a:off x="1467520" y="1800979"/>
            <a:ext cx="8001024" cy="907941"/>
          </a:xfrm>
          <a:prstGeom prst="rect">
            <a:avLst/>
          </a:prstGeom>
        </p:spPr>
        <p:txBody>
          <a:bodyPr wrap="square">
            <a:spAutoFit/>
          </a:bodyPr>
          <a:lstStyle/>
          <a:p>
            <a:pPr marL="365760" lvl="0" indent="-283464" fontAlgn="auto">
              <a:spcBef>
                <a:spcPts val="600"/>
              </a:spcBef>
              <a:spcAft>
                <a:spcPts val="0"/>
              </a:spcAft>
              <a:buClr>
                <a:schemeClr val="accent1"/>
              </a:buClr>
              <a:buSzPct val="80000"/>
            </a:pPr>
            <a:r>
              <a:rPr lang="ru-RU" sz="2400" b="1" i="1" dirty="0" smtClean="0">
                <a:latin typeface="Tahoma" pitchFamily="34" charset="0"/>
                <a:ea typeface="Tahoma" pitchFamily="34" charset="0"/>
                <a:cs typeface="Tahoma" pitchFamily="34" charset="0"/>
              </a:rPr>
              <a:t>Особенности:</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набор инструкций </a:t>
            </a:r>
            <a:r>
              <a:rPr lang="en-US" sz="2400" dirty="0" smtClean="0">
                <a:latin typeface="Tahoma" pitchFamily="34" charset="0"/>
                <a:ea typeface="Tahoma" pitchFamily="34" charset="0"/>
                <a:cs typeface="Tahoma" pitchFamily="34" charset="0"/>
              </a:rPr>
              <a:t>SSE</a:t>
            </a:r>
          </a:p>
        </p:txBody>
      </p:sp>
      <p:sp>
        <p:nvSpPr>
          <p:cNvPr id="2" name="Номер слайда 1"/>
          <p:cNvSpPr>
            <a:spLocks noGrp="1"/>
          </p:cNvSpPr>
          <p:nvPr>
            <p:ph type="sldNum" sz="quarter" idx="12"/>
          </p:nvPr>
        </p:nvSpPr>
        <p:spPr/>
        <p:txBody>
          <a:bodyPr/>
          <a:lstStyle/>
          <a:p>
            <a:fld id="{320E7AFF-73C9-4F65-8749-E98CFB5ED605}" type="slidenum">
              <a:rPr lang="en-US" smtClean="0"/>
              <a:pPr/>
              <a:t>28</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up)">
                                      <p:cBhvr>
                                        <p:cTn id="7" dur="500"/>
                                        <p:tgtEl>
                                          <p:spTgt spid="10">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9505"/>
                                        </p:tgtEl>
                                        <p:attrNameLst>
                                          <p:attrName>style.visibility</p:attrName>
                                        </p:attrNameLst>
                                      </p:cBhvr>
                                      <p:to>
                                        <p:strVal val="visible"/>
                                      </p:to>
                                    </p:set>
                                    <p:animEffect transition="in" filter="wipe(up)">
                                      <p:cBhvr>
                                        <p:cTn id="11" dur="500"/>
                                        <p:tgtEl>
                                          <p:spTgt spid="14950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wipe(up)">
                                      <p:cBhvr>
                                        <p:cTn id="15" dur="500"/>
                                        <p:tgtEl>
                                          <p:spTgt spid="12">
                                            <p:txEl>
                                              <p:pRg st="0" end="0"/>
                                            </p:txEl>
                                          </p:spTgt>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fade">
                                      <p:cBhvr>
                                        <p:cTn id="19" dur="1000"/>
                                        <p:tgtEl>
                                          <p:spTgt spid="12">
                                            <p:txEl>
                                              <p:pRg st="1" end="1"/>
                                            </p:txEl>
                                          </p:spTgt>
                                        </p:tgtEl>
                                      </p:cBhvr>
                                    </p:animEffect>
                                    <p:anim calcmode="lin" valueType="num">
                                      <p:cBhvr>
                                        <p:cTn id="20"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53" presetClass="entr" presetSubtype="0" fill="hold" nodeType="afterEffect">
                                  <p:stCondLst>
                                    <p:cond delay="0"/>
                                  </p:stCondLst>
                                  <p:childTnLst>
                                    <p:set>
                                      <p:cBhvr>
                                        <p:cTn id="24" dur="1" fill="hold">
                                          <p:stCondLst>
                                            <p:cond delay="0"/>
                                          </p:stCondLst>
                                        </p:cTn>
                                        <p:tgtEl>
                                          <p:spTgt spid="149507"/>
                                        </p:tgtEl>
                                        <p:attrNameLst>
                                          <p:attrName>style.visibility</p:attrName>
                                        </p:attrNameLst>
                                      </p:cBhvr>
                                      <p:to>
                                        <p:strVal val="visible"/>
                                      </p:to>
                                    </p:set>
                                    <p:anim calcmode="lin" valueType="num">
                                      <p:cBhvr>
                                        <p:cTn id="25" dur="500" fill="hold"/>
                                        <p:tgtEl>
                                          <p:spTgt spid="149507"/>
                                        </p:tgtEl>
                                        <p:attrNameLst>
                                          <p:attrName>ppt_w</p:attrName>
                                        </p:attrNameLst>
                                      </p:cBhvr>
                                      <p:tavLst>
                                        <p:tav tm="0">
                                          <p:val>
                                            <p:fltVal val="0"/>
                                          </p:val>
                                        </p:tav>
                                        <p:tav tm="100000">
                                          <p:val>
                                            <p:strVal val="#ppt_w"/>
                                          </p:val>
                                        </p:tav>
                                      </p:tavLst>
                                    </p:anim>
                                    <p:anim calcmode="lin" valueType="num">
                                      <p:cBhvr>
                                        <p:cTn id="26" dur="500" fill="hold"/>
                                        <p:tgtEl>
                                          <p:spTgt spid="149507"/>
                                        </p:tgtEl>
                                        <p:attrNameLst>
                                          <p:attrName>ppt_h</p:attrName>
                                        </p:attrNameLst>
                                      </p:cBhvr>
                                      <p:tavLst>
                                        <p:tav tm="0">
                                          <p:val>
                                            <p:fltVal val="0"/>
                                          </p:val>
                                        </p:tav>
                                        <p:tav tm="100000">
                                          <p:val>
                                            <p:strVal val="#ppt_h"/>
                                          </p:val>
                                        </p:tav>
                                      </p:tavLst>
                                    </p:anim>
                                    <p:animEffect transition="in" filter="fade">
                                      <p:cBhvr>
                                        <p:cTn id="27" dur="500"/>
                                        <p:tgtEl>
                                          <p:spTgt spid="14950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000"/>
                                        <p:tgtEl>
                                          <p:spTgt spid="8"/>
                                        </p:tgtEl>
                                      </p:cBhvr>
                                    </p:animEffect>
                                  </p:childTnLst>
                                </p:cTn>
                              </p:par>
                              <p:par>
                                <p:cTn id="32" presetID="6" presetClass="emph" presetSubtype="0" fill="hold" nodeType="withEffect">
                                  <p:stCondLst>
                                    <p:cond delay="0"/>
                                  </p:stCondLst>
                                  <p:childTnLst>
                                    <p:animScale>
                                      <p:cBhvr>
                                        <p:cTn id="33" dur="500" fill="hold"/>
                                        <p:tgtEl>
                                          <p:spTgt spid="8"/>
                                        </p:tgtEl>
                                      </p:cBhvr>
                                      <p:by x="25000" y="25000"/>
                                    </p:animScale>
                                  </p:childTnLst>
                                </p:cTn>
                              </p:par>
                            </p:childTnLst>
                          </p:cTn>
                        </p:par>
                        <p:par>
                          <p:cTn id="34" fill="hold">
                            <p:stCondLst>
                              <p:cond delay="5000"/>
                            </p:stCondLst>
                            <p:childTnLst>
                              <p:par>
                                <p:cTn id="35" presetID="6" presetClass="emph" presetSubtype="0" fill="hold" nodeType="afterEffect">
                                  <p:stCondLst>
                                    <p:cond delay="0"/>
                                  </p:stCondLst>
                                  <p:childTnLst>
                                    <p:animScale>
                                      <p:cBhvr>
                                        <p:cTn id="36" dur="2000" fill="hold"/>
                                        <p:tgtEl>
                                          <p:spTgt spid="8"/>
                                        </p:tgtEl>
                                      </p:cBhvr>
                                      <p:by x="400000" y="400000"/>
                                    </p:animScale>
                                  </p:childTnLst>
                                </p:cTn>
                              </p:par>
                              <p:par>
                                <p:cTn id="37" presetID="53"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par>
                          <p:cTn id="42" fill="hold">
                            <p:stCondLst>
                              <p:cond delay="7000"/>
                            </p:stCondLst>
                            <p:childTnLst>
                              <p:par>
                                <p:cTn id="43" presetID="63" presetClass="path" presetSubtype="0" accel="50000" decel="50000" fill="hold" nodeType="afterEffect">
                                  <p:stCondLst>
                                    <p:cond delay="0"/>
                                  </p:stCondLst>
                                  <p:childTnLst>
                                    <p:animMotion origin="layout" path="M 1.66667E-6 -8.16563E-7 L 0.40486 0.0037 " pathEditMode="relative" rAng="0" ptsTypes="AA">
                                      <p:cBhvr>
                                        <p:cTn id="44" dur="2000" fill="hold"/>
                                        <p:tgtEl>
                                          <p:spTgt spid="8"/>
                                        </p:tgtEl>
                                        <p:attrNameLst>
                                          <p:attrName>ppt_x</p:attrName>
                                          <p:attrName>ppt_y</p:attrName>
                                        </p:attrNameLst>
                                      </p:cBhvr>
                                      <p:rCtr x="202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Содержимое 9"/>
          <p:cNvSpPr txBox="1">
            <a:spLocks/>
          </p:cNvSpPr>
          <p:nvPr/>
        </p:nvSpPr>
        <p:spPr>
          <a:xfrm>
            <a:off x="2500298" y="857232"/>
            <a:ext cx="6357982" cy="5857916"/>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Компьютерные системы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lang="ru-RU" sz="2800" b="1" i="1" dirty="0" smtClean="0">
              <a:solidFill>
                <a:schemeClr val="accent5"/>
              </a:solidFill>
              <a:latin typeface="Corbel"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Программное обеспечение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ru-RU" sz="3600" dirty="0" smtClean="0">
                <a:latin typeface="+mn-lt"/>
              </a:rPr>
              <a:t>Языки программирования</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32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6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0" name="Содержимое 9"/>
          <p:cNvSpPr>
            <a:spLocks noGrp="1"/>
          </p:cNvSpPr>
          <p:nvPr>
            <p:ph idx="4294967295"/>
          </p:nvPr>
        </p:nvSpPr>
        <p:spPr>
          <a:xfrm>
            <a:off x="1644650" y="1447800"/>
            <a:ext cx="7499350" cy="4800600"/>
          </a:xfrm>
        </p:spPr>
        <p:txBody>
          <a:bodyPr>
            <a:normAutofit/>
          </a:bodyPr>
          <a:lstStyle/>
          <a:p>
            <a:pPr>
              <a:buNone/>
            </a:pPr>
            <a:r>
              <a:rPr lang="ru-RU" sz="2800" i="1" dirty="0" smtClean="0">
                <a:solidFill>
                  <a:schemeClr val="accent5"/>
                </a:solidFill>
              </a:rPr>
              <a:t>	</a:t>
            </a:r>
            <a:endParaRPr lang="ru-RU" i="1" dirty="0" smtClean="0">
              <a:solidFill>
                <a:schemeClr val="accent5"/>
              </a:solidFill>
            </a:endParaRPr>
          </a:p>
        </p:txBody>
      </p:sp>
      <p:sp>
        <p:nvSpPr>
          <p:cNvPr id="4" name="Содержимое 3"/>
          <p:cNvSpPr txBox="1">
            <a:spLocks/>
          </p:cNvSpPr>
          <p:nvPr/>
        </p:nvSpPr>
        <p:spPr>
          <a:xfrm>
            <a:off x="1285852" y="571480"/>
            <a:ext cx="1285884" cy="6143644"/>
          </a:xfrm>
          <a:prstGeom prst="rect">
            <a:avLst/>
          </a:prstGeom>
        </p:spPr>
        <p:txBody>
          <a:bodyPr wrap="square">
            <a:normAutofit fontScale="92500" lnSpcReduction="10000"/>
          </a:bodyPr>
          <a:lstStyle/>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1940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lang="ru-RU" sz="2800" dirty="0" smtClean="0">
                <a:latin typeface="+mn-lt"/>
              </a:rPr>
              <a:t>1950</a:t>
            </a: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1960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1970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1980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1990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2000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2010</a:t>
            </a:r>
          </a:p>
          <a:p>
            <a:pPr marL="365760" marR="0" lvl="0" indent="-283464" algn="l" defTabSz="914400" rtl="0" eaLnBrk="1" fontAlgn="auto" latinLnBrk="0" hangingPunct="1">
              <a:lnSpc>
                <a:spcPct val="200000"/>
              </a:lnSpc>
              <a:spcBef>
                <a:spcPts val="600"/>
              </a:spcBef>
              <a:spcAft>
                <a:spcPts val="0"/>
              </a:spcAft>
              <a:buClr>
                <a:schemeClr val="accent1"/>
              </a:buClr>
              <a:buSzPct val="80000"/>
              <a:buFont typeface="Wingdings 2"/>
              <a:buNone/>
              <a:tabLst/>
              <a:defRPr/>
            </a:pP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ru-RU"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Стрелка вниз 4"/>
          <p:cNvSpPr/>
          <p:nvPr/>
        </p:nvSpPr>
        <p:spPr>
          <a:xfrm>
            <a:off x="1071538" y="916795"/>
            <a:ext cx="428628" cy="5786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одержимое 9"/>
          <p:cNvSpPr txBox="1">
            <a:spLocks/>
          </p:cNvSpPr>
          <p:nvPr/>
        </p:nvSpPr>
        <p:spPr>
          <a:xfrm>
            <a:off x="2428860" y="1600200"/>
            <a:ext cx="6657228" cy="4800600"/>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5" name="Содержимое 9"/>
          <p:cNvSpPr txBox="1">
            <a:spLocks/>
          </p:cNvSpPr>
          <p:nvPr/>
        </p:nvSpPr>
        <p:spPr>
          <a:xfrm>
            <a:off x="2701086" y="1428736"/>
            <a:ext cx="6442914" cy="1357322"/>
          </a:xfrm>
          <a:prstGeom prst="rect">
            <a:avLst/>
          </a:prstGeom>
        </p:spPr>
        <p:txBody>
          <a:bodyPr>
            <a:noAutofit/>
          </a:bodyPr>
          <a:lstStyle/>
          <a:p>
            <a:pPr marL="365760" lvl="0" indent="-283464" fontAlgn="auto">
              <a:spcBef>
                <a:spcPts val="0"/>
              </a:spcBef>
              <a:spcAft>
                <a:spcPts val="0"/>
              </a:spcAft>
              <a:buClr>
                <a:schemeClr val="accent1"/>
              </a:buClr>
              <a:buSzPct val="80000"/>
              <a:defRPr/>
            </a:pPr>
            <a:r>
              <a:rPr lang="en-US" sz="2800" b="1" i="1" dirty="0" smtClean="0">
                <a:solidFill>
                  <a:schemeClr val="accent5"/>
                </a:solidFill>
                <a:latin typeface="Corbel" pitchFamily="34" charset="0"/>
              </a:rPr>
              <a:t>VESA SVGA </a:t>
            </a:r>
            <a:r>
              <a:rPr lang="en-US" sz="2800" b="1" i="1" dirty="0" err="1" smtClean="0">
                <a:solidFill>
                  <a:schemeClr val="accent5"/>
                </a:solidFill>
                <a:latin typeface="Corbel" pitchFamily="34" charset="0"/>
              </a:rPr>
              <a:t>Standart</a:t>
            </a:r>
            <a:r>
              <a:rPr lang="en-US" sz="2800" b="1" i="1" dirty="0" smtClean="0">
                <a:solidFill>
                  <a:schemeClr val="accent5"/>
                </a:solidFill>
                <a:latin typeface="Corbel" pitchFamily="34" charset="0"/>
              </a:rPr>
              <a:t> (1990)</a:t>
            </a:r>
          </a:p>
          <a:p>
            <a:pPr marL="365760" indent="-283464" fontAlgn="auto">
              <a:spcBef>
                <a:spcPts val="0"/>
              </a:spcBef>
              <a:spcAft>
                <a:spcPts val="0"/>
              </a:spcAft>
              <a:buClr>
                <a:schemeClr val="accent1"/>
              </a:buClr>
              <a:buSzPct val="80000"/>
            </a:pPr>
            <a:r>
              <a:rPr lang="en-US" sz="2800" b="1" i="1" dirty="0" smtClean="0">
                <a:solidFill>
                  <a:schemeClr val="accent5"/>
                </a:solidFill>
                <a:latin typeface="Corbel" pitchFamily="34" charset="0"/>
              </a:rPr>
              <a:t>Sound Blaster Pro (1991)</a:t>
            </a:r>
          </a:p>
          <a:p>
            <a:pPr marL="365760" indent="-283464" fontAlgn="auto">
              <a:spcBef>
                <a:spcPts val="0"/>
              </a:spcBef>
              <a:spcAft>
                <a:spcPts val="0"/>
              </a:spcAft>
              <a:buClr>
                <a:schemeClr val="accent1"/>
              </a:buClr>
              <a:buSzPct val="80000"/>
            </a:pPr>
            <a:r>
              <a:rPr lang="en-US" sz="2800" b="1" i="1" dirty="0" smtClean="0">
                <a:solidFill>
                  <a:schemeClr val="accent5"/>
                </a:solidFill>
                <a:latin typeface="Corbel" pitchFamily="34" charset="0"/>
              </a:rPr>
              <a:t>Pentium (1993)</a:t>
            </a:r>
          </a:p>
          <a:p>
            <a:pPr marL="365760" indent="-283464" fontAlgn="auto">
              <a:spcBef>
                <a:spcPts val="600"/>
              </a:spcBef>
              <a:spcAft>
                <a:spcPts val="0"/>
              </a:spcAft>
              <a:buClr>
                <a:schemeClr val="accent1"/>
              </a:buClr>
              <a:buSzPct val="80000"/>
            </a:pPr>
            <a:r>
              <a:rPr lang="en-US" sz="2800" i="1" dirty="0" smtClean="0">
                <a:solidFill>
                  <a:schemeClr val="accent5"/>
                </a:solidFill>
              </a:rPr>
              <a:t> </a:t>
            </a:r>
          </a:p>
        </p:txBody>
      </p:sp>
      <p:sp>
        <p:nvSpPr>
          <p:cNvPr id="14" name="Выноска со стрелкой вправо 13"/>
          <p:cNvSpPr/>
          <p:nvPr/>
        </p:nvSpPr>
        <p:spPr>
          <a:xfrm>
            <a:off x="1175837" y="4786322"/>
            <a:ext cx="357190" cy="928694"/>
          </a:xfrm>
          <a:prstGeom prst="rightArrow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ru-RU"/>
          </a:p>
        </p:txBody>
      </p:sp>
      <p:sp>
        <p:nvSpPr>
          <p:cNvPr id="16" name="Содержимое 9"/>
          <p:cNvSpPr txBox="1">
            <a:spLocks/>
          </p:cNvSpPr>
          <p:nvPr/>
        </p:nvSpPr>
        <p:spPr>
          <a:xfrm>
            <a:off x="2843962" y="5200696"/>
            <a:ext cx="6228632" cy="1514452"/>
          </a:xfrm>
          <a:prstGeom prst="rect">
            <a:avLst/>
          </a:prstGeom>
        </p:spPr>
        <p:txBody>
          <a:bodyPr>
            <a:noAutofit/>
          </a:bodyPr>
          <a:lstStyle/>
          <a:p>
            <a:pPr marL="365760" lvl="0" indent="-283464" fontAlgn="auto">
              <a:spcBef>
                <a:spcPts val="0"/>
              </a:spcBef>
              <a:spcAft>
                <a:spcPts val="0"/>
              </a:spcAft>
              <a:buClr>
                <a:schemeClr val="accent1"/>
              </a:buClr>
              <a:buSzPct val="80000"/>
            </a:pPr>
            <a:r>
              <a:rPr lang="en-US" sz="2800" i="1" dirty="0" smtClean="0">
                <a:solidFill>
                  <a:schemeClr val="accent5"/>
                </a:solidFill>
                <a:latin typeface="Corbel" pitchFamily="34" charset="0"/>
              </a:rPr>
              <a:t>JAVA (1995)</a:t>
            </a:r>
          </a:p>
          <a:p>
            <a:pPr marL="365760" lvl="0" indent="-283464" fontAlgn="auto">
              <a:spcBef>
                <a:spcPts val="0"/>
              </a:spcBef>
              <a:spcAft>
                <a:spcPts val="0"/>
              </a:spcAft>
              <a:buClr>
                <a:schemeClr val="accent1"/>
              </a:buClr>
              <a:buSzPct val="80000"/>
            </a:pPr>
            <a:r>
              <a:rPr lang="en-US" sz="2800" i="1" dirty="0" smtClean="0">
                <a:solidFill>
                  <a:schemeClr val="accent5"/>
                </a:solidFill>
                <a:latin typeface="Corbel" pitchFamily="34" charset="0"/>
              </a:rPr>
              <a:t>C++ V3 (1998), </a:t>
            </a:r>
          </a:p>
          <a:p>
            <a:pPr marL="365760" lvl="0" indent="-283464" fontAlgn="auto">
              <a:spcBef>
                <a:spcPts val="0"/>
              </a:spcBef>
              <a:spcAft>
                <a:spcPts val="0"/>
              </a:spcAft>
              <a:buClr>
                <a:schemeClr val="accent1"/>
              </a:buClr>
              <a:buSzPct val="80000"/>
            </a:pPr>
            <a:r>
              <a:rPr lang="en-US" sz="2800" i="1" dirty="0" smtClean="0">
                <a:solidFill>
                  <a:schemeClr val="accent5"/>
                </a:solidFill>
                <a:latin typeface="Corbel" pitchFamily="34" charset="0"/>
              </a:rPr>
              <a:t>C#(1999)</a:t>
            </a:r>
            <a:endParaRPr lang="ru-RU" sz="3200" i="1" dirty="0" smtClean="0">
              <a:solidFill>
                <a:schemeClr val="accent5"/>
              </a:solidFill>
              <a:latin typeface="Corbel" pitchFamily="34" charset="0"/>
            </a:endParaRPr>
          </a:p>
          <a:p>
            <a:pPr marL="365760" lvl="0" indent="-283464" fontAlgn="auto">
              <a:spcBef>
                <a:spcPts val="1800"/>
              </a:spcBef>
              <a:spcAft>
                <a:spcPts val="0"/>
              </a:spcAft>
              <a:buClr>
                <a:schemeClr val="accent1"/>
              </a:buClr>
              <a:buSzPct val="80000"/>
            </a:pPr>
            <a:r>
              <a:rPr lang="ru-RU" sz="2800" i="1" dirty="0" smtClean="0">
                <a:solidFill>
                  <a:schemeClr val="accent5"/>
                </a:solidFill>
                <a:latin typeface="Corbel" pitchFamily="34" charset="0"/>
              </a:rPr>
              <a:t>	</a:t>
            </a: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7" name="Содержимое 9"/>
          <p:cNvSpPr txBox="1">
            <a:spLocks/>
          </p:cNvSpPr>
          <p:nvPr/>
        </p:nvSpPr>
        <p:spPr>
          <a:xfrm>
            <a:off x="2843994" y="3214686"/>
            <a:ext cx="6442914" cy="1357322"/>
          </a:xfrm>
          <a:prstGeom prst="rect">
            <a:avLst/>
          </a:prstGeom>
        </p:spPr>
        <p:txBody>
          <a:bodyPr>
            <a:noAutofit/>
          </a:bodyPr>
          <a:lstStyle/>
          <a:p>
            <a:pPr marL="365760" indent="-283464" fontAlgn="auto">
              <a:spcBef>
                <a:spcPts val="0"/>
              </a:spcBef>
              <a:spcAft>
                <a:spcPts val="0"/>
              </a:spcAft>
              <a:buClr>
                <a:schemeClr val="accent1"/>
              </a:buClr>
              <a:buSzPct val="80000"/>
              <a:defRPr/>
            </a:pPr>
            <a:r>
              <a:rPr lang="en-US" sz="2800" i="1" dirty="0" smtClean="0">
                <a:solidFill>
                  <a:schemeClr val="accent5"/>
                </a:solidFill>
                <a:latin typeface="Corbel" pitchFamily="34" charset="0"/>
              </a:rPr>
              <a:t>Windows 3.0 (1990) Windows 3.1 (1992)</a:t>
            </a:r>
          </a:p>
          <a:p>
            <a:pPr marL="365760" indent="-283464" fontAlgn="auto">
              <a:spcBef>
                <a:spcPts val="0"/>
              </a:spcBef>
              <a:spcAft>
                <a:spcPts val="0"/>
              </a:spcAft>
              <a:buClr>
                <a:schemeClr val="accent1"/>
              </a:buClr>
              <a:buSzPct val="80000"/>
              <a:defRPr/>
            </a:pPr>
            <a:r>
              <a:rPr lang="en-US" sz="2800" i="1" dirty="0" smtClean="0">
                <a:solidFill>
                  <a:schemeClr val="accent5"/>
                </a:solidFill>
                <a:latin typeface="Corbel" pitchFamily="34" charset="0"/>
              </a:rPr>
              <a:t>Linux(1991) </a:t>
            </a:r>
          </a:p>
          <a:p>
            <a:pPr marL="365760" indent="-283464" fontAlgn="auto">
              <a:spcBef>
                <a:spcPts val="0"/>
              </a:spcBef>
              <a:spcAft>
                <a:spcPts val="0"/>
              </a:spcAft>
              <a:buClr>
                <a:schemeClr val="accent1"/>
              </a:buClr>
              <a:buSzPct val="80000"/>
              <a:defRPr/>
            </a:pPr>
            <a:r>
              <a:rPr lang="en-US" sz="2800" i="1" dirty="0" smtClean="0">
                <a:solidFill>
                  <a:schemeClr val="accent5"/>
                </a:solidFill>
                <a:latin typeface="Corbel" pitchFamily="34" charset="0"/>
              </a:rPr>
              <a:t>Windows 95,98  Windows NT 4.0 (1996)</a:t>
            </a:r>
          </a:p>
          <a:p>
            <a:pPr marL="365760" indent="-283464" fontAlgn="auto">
              <a:spcBef>
                <a:spcPts val="0"/>
              </a:spcBef>
              <a:spcAft>
                <a:spcPts val="0"/>
              </a:spcAft>
              <a:buClr>
                <a:schemeClr val="accent1"/>
              </a:buClr>
              <a:buSzPct val="80000"/>
              <a:defRPr/>
            </a:pPr>
            <a:endParaRPr lang="en-US" sz="2800" i="1" dirty="0" smtClean="0">
              <a:solidFill>
                <a:schemeClr val="accent5"/>
              </a:solidFill>
              <a:latin typeface="Corbel" pitchFamily="34" charset="0"/>
            </a:endParaRPr>
          </a:p>
        </p:txBody>
      </p:sp>
      <p:pic>
        <p:nvPicPr>
          <p:cNvPr id="2050" name="Picture 2" descr="File:Windows 3.11 workspace.png"/>
          <p:cNvPicPr>
            <a:picLocks noChangeAspect="1" noChangeArrowheads="1"/>
          </p:cNvPicPr>
          <p:nvPr/>
        </p:nvPicPr>
        <p:blipFill>
          <a:blip r:embed="rId2" cstate="print"/>
          <a:srcRect/>
          <a:stretch>
            <a:fillRect/>
          </a:stretch>
        </p:blipFill>
        <p:spPr bwMode="auto">
          <a:xfrm>
            <a:off x="2143107" y="1464455"/>
            <a:ext cx="7000925" cy="5250693"/>
          </a:xfrm>
          <a:prstGeom prst="rect">
            <a:avLst/>
          </a:prstGeom>
          <a:noFill/>
        </p:spPr>
      </p:pic>
      <p:sp>
        <p:nvSpPr>
          <p:cNvPr id="18" name="Заголовок 8"/>
          <p:cNvSpPr txBox="1">
            <a:spLocks/>
          </p:cNvSpPr>
          <p:nvPr/>
        </p:nvSpPr>
        <p:spPr bwMode="auto">
          <a:xfrm>
            <a:off x="1200059" y="0"/>
            <a:ext cx="7858148" cy="114300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4000" dirty="0" smtClean="0"/>
              <a:t>Этапы развития</a:t>
            </a:r>
            <a:endParaRPr lang="ru-RU" sz="4000" dirty="0"/>
          </a:p>
        </p:txBody>
      </p:sp>
      <p:sp>
        <p:nvSpPr>
          <p:cNvPr id="2" name="Номер слайда 1"/>
          <p:cNvSpPr>
            <a:spLocks noGrp="1"/>
          </p:cNvSpPr>
          <p:nvPr>
            <p:ph type="sldNum" sz="quarter" idx="12"/>
          </p:nvPr>
        </p:nvSpPr>
        <p:spPr/>
        <p:txBody>
          <a:bodyPr/>
          <a:lstStyle/>
          <a:p>
            <a:fld id="{320E7AFF-73C9-4F65-8749-E98CFB5ED605}" type="slidenum">
              <a:rPr lang="en-US" smtClean="0"/>
              <a:pPr/>
              <a:t>29</a:t>
            </a:fld>
            <a:r>
              <a:rPr lang="en-US" smtClean="0"/>
              <a:t>/36</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1+#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dissolve">
                                      <p:cBhvr>
                                        <p:cTn id="25" dur="2000"/>
                                        <p:tgtEl>
                                          <p:spTgt spid="205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xit" presetSubtype="4" fill="hold" nodeType="clickEffect">
                                  <p:stCondLst>
                                    <p:cond delay="0"/>
                                  </p:stCondLst>
                                  <p:childTnLst>
                                    <p:animEffect transition="out" filter="slide(fromBottom)">
                                      <p:cBhvr>
                                        <p:cTn id="29" dur="500"/>
                                        <p:tgtEl>
                                          <p:spTgt spid="2050"/>
                                        </p:tgtEl>
                                      </p:cBhvr>
                                    </p:animEffect>
                                    <p:set>
                                      <p:cBhvr>
                                        <p:cTn id="30" dur="1" fill="hold">
                                          <p:stCondLst>
                                            <p:cond delay="499"/>
                                          </p:stCondLst>
                                        </p:cTn>
                                        <p:tgtEl>
                                          <p:spTgt spid="205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одержимое 9"/>
          <p:cNvSpPr>
            <a:spLocks noGrp="1"/>
          </p:cNvSpPr>
          <p:nvPr>
            <p:ph idx="4294967295"/>
          </p:nvPr>
        </p:nvSpPr>
        <p:spPr>
          <a:xfrm>
            <a:off x="1644650" y="1447800"/>
            <a:ext cx="7499350" cy="4800600"/>
          </a:xfrm>
        </p:spPr>
        <p:txBody>
          <a:bodyPr>
            <a:normAutofit/>
          </a:bodyPr>
          <a:lstStyle/>
          <a:p>
            <a:pPr>
              <a:buNone/>
            </a:pPr>
            <a:r>
              <a:rPr lang="ru-RU" sz="2800" i="1" dirty="0" smtClean="0">
                <a:solidFill>
                  <a:schemeClr val="accent5"/>
                </a:solidFill>
              </a:rPr>
              <a:t>	</a:t>
            </a:r>
            <a:endParaRPr lang="ru-RU" i="1" dirty="0" smtClean="0">
              <a:solidFill>
                <a:schemeClr val="accent5"/>
              </a:solidFill>
            </a:endParaRPr>
          </a:p>
        </p:txBody>
      </p:sp>
      <p:sp>
        <p:nvSpPr>
          <p:cNvPr id="4" name="Содержимое 3"/>
          <p:cNvSpPr txBox="1">
            <a:spLocks/>
          </p:cNvSpPr>
          <p:nvPr/>
        </p:nvSpPr>
        <p:spPr>
          <a:xfrm>
            <a:off x="1285852" y="571480"/>
            <a:ext cx="1285884" cy="6143644"/>
          </a:xfrm>
          <a:prstGeom prst="rect">
            <a:avLst/>
          </a:prstGeom>
        </p:spPr>
        <p:txBody>
          <a:bodyPr wrap="square">
            <a:normAutofit fontScale="92500" lnSpcReduction="10000"/>
          </a:bodyPr>
          <a:lstStyle/>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1940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lang="ru-RU" sz="2800" dirty="0" smtClean="0">
                <a:latin typeface="+mn-lt"/>
              </a:rPr>
              <a:t>1950</a:t>
            </a: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1960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1970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1980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1990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2000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2010</a:t>
            </a:r>
          </a:p>
          <a:p>
            <a:pPr marL="365760" marR="0" lvl="0" indent="-283464" algn="l" defTabSz="914400" rtl="0" eaLnBrk="1" fontAlgn="auto" latinLnBrk="0" hangingPunct="1">
              <a:lnSpc>
                <a:spcPct val="200000"/>
              </a:lnSpc>
              <a:spcBef>
                <a:spcPts val="600"/>
              </a:spcBef>
              <a:spcAft>
                <a:spcPts val="0"/>
              </a:spcAft>
              <a:buClr>
                <a:schemeClr val="accent1"/>
              </a:buClr>
              <a:buSzPct val="80000"/>
              <a:buFont typeface="Wingdings 2"/>
              <a:buNone/>
              <a:tabLst/>
              <a:defRPr/>
            </a:pP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ru-RU"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Стрелка вниз 4"/>
          <p:cNvSpPr/>
          <p:nvPr/>
        </p:nvSpPr>
        <p:spPr>
          <a:xfrm>
            <a:off x="1071538" y="916795"/>
            <a:ext cx="428628" cy="5786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одержимое 9"/>
          <p:cNvSpPr txBox="1">
            <a:spLocks/>
          </p:cNvSpPr>
          <p:nvPr/>
        </p:nvSpPr>
        <p:spPr>
          <a:xfrm>
            <a:off x="2428860" y="1600200"/>
            <a:ext cx="6657228" cy="4800600"/>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3" name="Содержимое 9"/>
          <p:cNvSpPr txBox="1">
            <a:spLocks/>
          </p:cNvSpPr>
          <p:nvPr/>
        </p:nvSpPr>
        <p:spPr>
          <a:xfrm>
            <a:off x="2500298" y="857232"/>
            <a:ext cx="6357982" cy="5857916"/>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Компьютерные системы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Программное обеспечение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ru-RU" sz="3600" dirty="0" smtClean="0">
                <a:latin typeface="+mn-lt"/>
              </a:rPr>
              <a:t>Языки программирования</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32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6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5" name="Содержимое 9"/>
          <p:cNvSpPr txBox="1">
            <a:spLocks/>
          </p:cNvSpPr>
          <p:nvPr/>
        </p:nvSpPr>
        <p:spPr>
          <a:xfrm>
            <a:off x="2701086" y="1428736"/>
            <a:ext cx="6442914" cy="1357322"/>
          </a:xfrm>
          <a:prstGeom prst="rect">
            <a:avLst/>
          </a:prstGeom>
        </p:spPr>
        <p:txBody>
          <a:bodyPr>
            <a:noAutofit/>
          </a:bodyPr>
          <a:lstStyle/>
          <a:p>
            <a:pPr marL="365760" indent="-283464" fontAlgn="auto">
              <a:spcBef>
                <a:spcPts val="600"/>
              </a:spcBef>
              <a:spcAft>
                <a:spcPts val="0"/>
              </a:spcAft>
              <a:buClr>
                <a:schemeClr val="accent1"/>
              </a:buClr>
              <a:buSzPct val="80000"/>
            </a:pPr>
            <a:r>
              <a:rPr lang="en-US" sz="2800" i="1" dirty="0" smtClean="0">
                <a:solidFill>
                  <a:schemeClr val="accent5"/>
                </a:solidFill>
              </a:rPr>
              <a:t>IBM 7030</a:t>
            </a:r>
            <a:r>
              <a:rPr lang="ru-RU" sz="2800" i="1" dirty="0" smtClean="0">
                <a:solidFill>
                  <a:schemeClr val="accent5"/>
                </a:solidFill>
              </a:rPr>
              <a:t> </a:t>
            </a:r>
          </a:p>
          <a:p>
            <a:pPr marL="365760" indent="-283464" fontAlgn="auto">
              <a:spcBef>
                <a:spcPts val="600"/>
              </a:spcBef>
              <a:spcAft>
                <a:spcPts val="0"/>
              </a:spcAft>
              <a:buClr>
                <a:schemeClr val="accent1"/>
              </a:buClr>
              <a:buSzPct val="80000"/>
            </a:pPr>
            <a:r>
              <a:rPr lang="ru-RU" sz="2800" i="1" dirty="0" smtClean="0">
                <a:solidFill>
                  <a:schemeClr val="accent5"/>
                </a:solidFill>
              </a:rPr>
              <a:t>     (1955 - 1961)</a:t>
            </a:r>
            <a:endParaRPr lang="ru-RU" sz="2800" i="1" dirty="0" smtClean="0">
              <a:solidFill>
                <a:schemeClr val="accent5"/>
              </a:solidFill>
              <a:latin typeface="+mn-lt"/>
            </a:endParaRPr>
          </a:p>
        </p:txBody>
      </p:sp>
      <p:sp>
        <p:nvSpPr>
          <p:cNvPr id="14" name="Выноска со стрелкой вправо 13"/>
          <p:cNvSpPr/>
          <p:nvPr/>
        </p:nvSpPr>
        <p:spPr>
          <a:xfrm>
            <a:off x="1175837" y="1857364"/>
            <a:ext cx="357190" cy="928694"/>
          </a:xfrm>
          <a:prstGeom prst="rightArrow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ru-RU"/>
          </a:p>
        </p:txBody>
      </p:sp>
      <p:sp>
        <p:nvSpPr>
          <p:cNvPr id="16" name="Содержимое 9"/>
          <p:cNvSpPr txBox="1">
            <a:spLocks/>
          </p:cNvSpPr>
          <p:nvPr/>
        </p:nvSpPr>
        <p:spPr>
          <a:xfrm>
            <a:off x="2843962" y="5200696"/>
            <a:ext cx="6228632" cy="1514452"/>
          </a:xfrm>
          <a:prstGeom prst="rect">
            <a:avLst/>
          </a:prstGeom>
        </p:spPr>
        <p:txBody>
          <a:bodyPr>
            <a:noAutofit/>
          </a:bodyPr>
          <a:lstStyle/>
          <a:p>
            <a:pPr marL="365760" marR="0" lvl="0" indent="-283464" algn="l" defTabSz="914400" rtl="0" eaLnBrk="1" fontAlgn="auto" latinLnBrk="0" hangingPunct="1">
              <a:lnSpc>
                <a:spcPct val="100000"/>
              </a:lnSpc>
              <a:spcBef>
                <a:spcPts val="1800"/>
              </a:spcBef>
              <a:spcAft>
                <a:spcPts val="0"/>
              </a:spcAft>
              <a:buClr>
                <a:schemeClr val="accent1"/>
              </a:buClr>
              <a:buSzPct val="80000"/>
              <a:buFont typeface="Wingdings 2"/>
              <a:buNone/>
              <a:tabLst/>
              <a:defRPr/>
            </a:pP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прообраз</a:t>
            </a:r>
            <a:r>
              <a:rPr kumimoji="0" lang="ru-RU" sz="2800" b="0" i="1" u="none" strike="noStrike" kern="1200" cap="none" spc="0" normalizeH="0" noProof="0" dirty="0" smtClean="0">
                <a:ln>
                  <a:noFill/>
                </a:ln>
                <a:solidFill>
                  <a:schemeClr val="accent5"/>
                </a:solidFill>
                <a:effectLst/>
                <a:uLnTx/>
                <a:uFillTx/>
                <a:latin typeface="+mn-lt"/>
                <a:ea typeface="+mn-ea"/>
                <a:cs typeface="+mn-cs"/>
              </a:rPr>
              <a:t> Фортран (1951-1952)</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ru-RU" sz="2800" i="1" baseline="0" dirty="0" smtClean="0">
                <a:solidFill>
                  <a:schemeClr val="accent5"/>
                </a:solidFill>
                <a:latin typeface="+mn-lt"/>
              </a:rPr>
              <a:t>ассемблер(1954)</a:t>
            </a:r>
            <a:endParaRPr kumimoji="0" lang="ru-RU" sz="2800" b="0" i="1" u="none" strike="noStrike" kern="1200" cap="none" spc="0" normalizeH="0" baseline="0" noProof="0" dirty="0" smtClean="0">
              <a:ln>
                <a:noFill/>
              </a:ln>
              <a:solidFill>
                <a:schemeClr val="accent5"/>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7" name="Содержимое 9"/>
          <p:cNvSpPr txBox="1">
            <a:spLocks/>
          </p:cNvSpPr>
          <p:nvPr/>
        </p:nvSpPr>
        <p:spPr>
          <a:xfrm>
            <a:off x="2843994" y="3357562"/>
            <a:ext cx="6442914" cy="1357322"/>
          </a:xfrm>
          <a:prstGeom prst="rect">
            <a:avLst/>
          </a:prstGeom>
        </p:spPr>
        <p:txBody>
          <a:bodyPr>
            <a:noAutofit/>
          </a:bodyPr>
          <a:lstStyle/>
          <a:p>
            <a:pPr marL="365760" indent="-283464" fontAlgn="auto">
              <a:spcBef>
                <a:spcPts val="600"/>
              </a:spcBef>
              <a:spcAft>
                <a:spcPts val="0"/>
              </a:spcAft>
              <a:buClr>
                <a:schemeClr val="accent1"/>
              </a:buClr>
              <a:buSzPct val="80000"/>
            </a:pPr>
            <a:r>
              <a:rPr lang="ru-RU" sz="2800" i="1" dirty="0" smtClean="0">
                <a:solidFill>
                  <a:schemeClr val="accent5"/>
                </a:solidFill>
                <a:latin typeface="+mn-lt"/>
              </a:rPr>
              <a:t>Перфокарты</a:t>
            </a:r>
            <a:endParaRPr lang="en-US" sz="2800" i="1" dirty="0" smtClean="0">
              <a:solidFill>
                <a:schemeClr val="accent5"/>
              </a:solidFill>
              <a:latin typeface="+mn-lt"/>
            </a:endParaRPr>
          </a:p>
          <a:p>
            <a:pPr marL="365760" indent="-283464" fontAlgn="auto">
              <a:spcBef>
                <a:spcPts val="600"/>
              </a:spcBef>
              <a:spcAft>
                <a:spcPts val="0"/>
              </a:spcAft>
              <a:buClr>
                <a:schemeClr val="accent1"/>
              </a:buClr>
              <a:buSzPct val="80000"/>
            </a:pPr>
            <a:r>
              <a:rPr lang="en-US" sz="2800" i="1" dirty="0" smtClean="0">
                <a:solidFill>
                  <a:schemeClr val="accent5"/>
                </a:solidFill>
                <a:latin typeface="+mn-lt"/>
              </a:rPr>
              <a:t>APRANET (1969)</a:t>
            </a:r>
            <a:endParaRPr lang="ru-RU" sz="2800" i="1" dirty="0" smtClean="0">
              <a:solidFill>
                <a:schemeClr val="accent5"/>
              </a:solidFill>
              <a:latin typeface="+mn-lt"/>
            </a:endParaRPr>
          </a:p>
        </p:txBody>
      </p:sp>
      <p:pic>
        <p:nvPicPr>
          <p:cNvPr id="1026" name="Picture 2" descr="IBM Stretch"/>
          <p:cNvPicPr>
            <a:picLocks noChangeAspect="1" noChangeArrowheads="1"/>
          </p:cNvPicPr>
          <p:nvPr/>
        </p:nvPicPr>
        <p:blipFill>
          <a:blip r:embed="rId2" cstate="print"/>
          <a:srcRect/>
          <a:stretch>
            <a:fillRect/>
          </a:stretch>
        </p:blipFill>
        <p:spPr bwMode="auto">
          <a:xfrm>
            <a:off x="2643174" y="2500305"/>
            <a:ext cx="6143670" cy="3071835"/>
          </a:xfrm>
          <a:prstGeom prst="rect">
            <a:avLst/>
          </a:prstGeom>
          <a:noFill/>
        </p:spPr>
      </p:pic>
      <p:sp>
        <p:nvSpPr>
          <p:cNvPr id="19" name="Заголовок 8"/>
          <p:cNvSpPr txBox="1">
            <a:spLocks/>
          </p:cNvSpPr>
          <p:nvPr/>
        </p:nvSpPr>
        <p:spPr bwMode="auto">
          <a:xfrm>
            <a:off x="1285852" y="-234281"/>
            <a:ext cx="7858148" cy="114300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4000" smtClean="0"/>
              <a:t>Этапы развития</a:t>
            </a:r>
            <a:endParaRPr lang="ru-RU" sz="4000" dirty="0"/>
          </a:p>
        </p:txBody>
      </p:sp>
      <p:sp>
        <p:nvSpPr>
          <p:cNvPr id="2" name="Номер слайда 1"/>
          <p:cNvSpPr>
            <a:spLocks noGrp="1"/>
          </p:cNvSpPr>
          <p:nvPr>
            <p:ph type="sldNum" sz="quarter" idx="12"/>
          </p:nvPr>
        </p:nvSpPr>
        <p:spPr/>
        <p:txBody>
          <a:bodyPr/>
          <a:lstStyle/>
          <a:p>
            <a:fld id="{320E7AFF-73C9-4F65-8749-E98CFB5ED605}" type="slidenum">
              <a:rPr lang="en-US" smtClean="0"/>
              <a:pPr/>
              <a:t>3</a:t>
            </a:fld>
            <a:r>
              <a:rPr lang="en-US" smtClean="0"/>
              <a:t>/36</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20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1026"/>
                                        </p:tgtEl>
                                      </p:cBhvr>
                                      <p:by x="47000" y="47000"/>
                                    </p:animScale>
                                  </p:childTnLst>
                                </p:cTn>
                              </p:par>
                              <p:par>
                                <p:cTn id="23" presetID="56" presetClass="path" presetSubtype="0" accel="50000" decel="50000" fill="hold" nodeType="withEffect">
                                  <p:stCondLst>
                                    <p:cond delay="0"/>
                                  </p:stCondLst>
                                  <p:childTnLst>
                                    <p:animMotion origin="layout" path="M 1.11022E-16 -1.59112E-6 L 0.18212 -0.27706 " pathEditMode="relative" rAng="0" ptsTypes="AA">
                                      <p:cBhvr>
                                        <p:cTn id="24" dur="2000" fill="hold"/>
                                        <p:tgtEl>
                                          <p:spTgt spid="1026"/>
                                        </p:tgtEl>
                                        <p:attrNameLst>
                                          <p:attrName>ppt_x</p:attrName>
                                          <p:attrName>ppt_y</p:attrName>
                                        </p:attrNameLst>
                                      </p:cBhvr>
                                      <p:rCtr x="9100" y="-13900"/>
                                    </p:animMotion>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idx="4294967295"/>
          </p:nvPr>
        </p:nvSpPr>
        <p:spPr>
          <a:xfrm>
            <a:off x="1644650" y="274638"/>
            <a:ext cx="7499350" cy="1143000"/>
          </a:xfrm>
        </p:spPr>
        <p:txBody>
          <a:bodyPr>
            <a:normAutofit/>
          </a:bodyPr>
          <a:lstStyle/>
          <a:p>
            <a:r>
              <a:rPr lang="ru-RU" dirty="0" smtClean="0">
                <a:latin typeface="Tahoma" pitchFamily="34" charset="0"/>
                <a:ea typeface="Tahoma" pitchFamily="34" charset="0"/>
                <a:cs typeface="Tahoma" pitchFamily="34" charset="0"/>
              </a:rPr>
              <a:t>Битва за Гигагерц</a:t>
            </a:r>
            <a:endParaRPr lang="ru-RU" dirty="0">
              <a:latin typeface="Tahoma" pitchFamily="34" charset="0"/>
              <a:ea typeface="Tahoma" pitchFamily="34" charset="0"/>
              <a:cs typeface="Tahoma" pitchFamily="34" charset="0"/>
            </a:endParaRPr>
          </a:p>
        </p:txBody>
      </p:sp>
      <p:sp>
        <p:nvSpPr>
          <p:cNvPr id="12" name="Содержимое 7"/>
          <p:cNvSpPr txBox="1">
            <a:spLocks/>
          </p:cNvSpPr>
          <p:nvPr/>
        </p:nvSpPr>
        <p:spPr>
          <a:xfrm>
            <a:off x="1396082" y="1214422"/>
            <a:ext cx="7496398" cy="5643578"/>
          </a:xfrm>
          <a:prstGeom prst="rect">
            <a:avLst/>
          </a:prstGeom>
        </p:spPr>
        <p:txBody>
          <a:bodyPr>
            <a:normAutofit fontScale="62500" lnSpcReduction="20000"/>
          </a:bodyPr>
          <a:lstStyle/>
          <a:p>
            <a:pPr marL="365760" lvl="0" indent="-283464" fontAlgn="auto">
              <a:spcBef>
                <a:spcPts val="600"/>
              </a:spcBef>
              <a:spcAft>
                <a:spcPts val="0"/>
              </a:spcAft>
              <a:buClr>
                <a:schemeClr val="accent1"/>
              </a:buClr>
              <a:buSzPct val="80000"/>
              <a:buFont typeface="Wingdings 2"/>
              <a:buChar char=""/>
            </a:pPr>
            <a:r>
              <a:rPr lang="ru-RU" sz="3200" dirty="0" smtClean="0">
                <a:latin typeface="+mn-lt"/>
                <a:ea typeface="Tahoma" pitchFamily="34" charset="0"/>
                <a:cs typeface="Tahoma" pitchFamily="34" charset="0"/>
              </a:rPr>
              <a:t>К концу 1999 года тактовые частоты процессоров, выпускаемых компаниями </a:t>
            </a:r>
            <a:r>
              <a:rPr lang="ru-RU" sz="3200" dirty="0" err="1" smtClean="0">
                <a:latin typeface="+mn-lt"/>
                <a:ea typeface="Tahoma" pitchFamily="34" charset="0"/>
                <a:cs typeface="Tahoma" pitchFamily="34" charset="0"/>
              </a:rPr>
              <a:t>Intel</a:t>
            </a:r>
            <a:r>
              <a:rPr lang="ru-RU" sz="3200" dirty="0" smtClean="0">
                <a:latin typeface="+mn-lt"/>
                <a:ea typeface="Tahoma" pitchFamily="34" charset="0"/>
                <a:cs typeface="Tahoma" pitchFamily="34" charset="0"/>
              </a:rPr>
              <a:t> и AMD по </a:t>
            </a:r>
            <a:r>
              <a:rPr lang="ru-RU" sz="3200" b="1" dirty="0" smtClean="0">
                <a:latin typeface="+mn-lt"/>
                <a:ea typeface="Tahoma" pitchFamily="34" charset="0"/>
                <a:cs typeface="Tahoma" pitchFamily="34" charset="0"/>
              </a:rPr>
              <a:t>180 нм технологии</a:t>
            </a:r>
            <a:r>
              <a:rPr lang="ru-RU" sz="3200" dirty="0" smtClean="0">
                <a:latin typeface="+mn-lt"/>
                <a:ea typeface="Tahoma" pitchFamily="34" charset="0"/>
                <a:cs typeface="Tahoma" pitchFamily="34" charset="0"/>
              </a:rPr>
              <a:t> вплотную приблизились к отметке </a:t>
            </a:r>
            <a:r>
              <a:rPr lang="ru-RU" sz="3200" b="1" dirty="0" smtClean="0">
                <a:latin typeface="+mn-lt"/>
                <a:ea typeface="Tahoma" pitchFamily="34" charset="0"/>
                <a:cs typeface="Tahoma" pitchFamily="34" charset="0"/>
              </a:rPr>
              <a:t>1 ГГц</a:t>
            </a:r>
            <a:r>
              <a:rPr lang="ru-RU" sz="3200" dirty="0" smtClean="0">
                <a:latin typeface="+mn-lt"/>
                <a:ea typeface="Tahoma" pitchFamily="34" charset="0"/>
                <a:cs typeface="Tahoma" pitchFamily="34" charset="0"/>
              </a:rPr>
              <a:t>. </a:t>
            </a:r>
          </a:p>
          <a:p>
            <a:pPr marL="365760" lvl="0" indent="-283464" fontAlgn="auto">
              <a:spcBef>
                <a:spcPts val="600"/>
              </a:spcBef>
              <a:spcAft>
                <a:spcPts val="0"/>
              </a:spcAft>
              <a:buClr>
                <a:schemeClr val="accent1"/>
              </a:buClr>
              <a:buSzPct val="80000"/>
              <a:buFont typeface="Wingdings 2"/>
              <a:buChar char=""/>
            </a:pPr>
            <a:r>
              <a:rPr lang="ru-RU" sz="3200" dirty="0" smtClean="0">
                <a:latin typeface="+mn-lt"/>
                <a:ea typeface="Tahoma" pitchFamily="34" charset="0"/>
                <a:cs typeface="Tahoma" pitchFamily="34" charset="0"/>
              </a:rPr>
              <a:t>Процессоры </a:t>
            </a:r>
            <a:r>
              <a:rPr lang="ru-RU" sz="3200" b="1" dirty="0" err="1" smtClean="0">
                <a:latin typeface="+mn-lt"/>
                <a:ea typeface="Tahoma" pitchFamily="34" charset="0"/>
                <a:cs typeface="Tahoma" pitchFamily="34" charset="0"/>
              </a:rPr>
              <a:t>Intel</a:t>
            </a:r>
            <a:r>
              <a:rPr lang="ru-RU" sz="3200" b="1" dirty="0" smtClean="0">
                <a:latin typeface="+mn-lt"/>
                <a:ea typeface="Tahoma" pitchFamily="34" charset="0"/>
                <a:cs typeface="Tahoma" pitchFamily="34" charset="0"/>
              </a:rPr>
              <a:t> </a:t>
            </a:r>
            <a:r>
              <a:rPr lang="ru-RU" sz="3200" b="1" dirty="0" err="1" smtClean="0">
                <a:latin typeface="+mn-lt"/>
                <a:ea typeface="Tahoma" pitchFamily="34" charset="0"/>
                <a:cs typeface="Tahoma" pitchFamily="34" charset="0"/>
              </a:rPr>
              <a:t>Pentium</a:t>
            </a:r>
            <a:r>
              <a:rPr lang="ru-RU" sz="3200" b="1" dirty="0" smtClean="0">
                <a:latin typeface="+mn-lt"/>
                <a:ea typeface="Tahoma" pitchFamily="34" charset="0"/>
                <a:cs typeface="Tahoma" pitchFamily="34" charset="0"/>
              </a:rPr>
              <a:t> III</a:t>
            </a:r>
            <a:r>
              <a:rPr lang="ru-RU" sz="3200" dirty="0" smtClean="0">
                <a:latin typeface="+mn-lt"/>
                <a:ea typeface="Tahoma" pitchFamily="34" charset="0"/>
                <a:cs typeface="Tahoma" pitchFamily="34" charset="0"/>
              </a:rPr>
              <a:t> на тот момент имели интегрированный кэш второго уровня, работающий на частоте ядра. На частотах, близких к 1 ГГц, интегрированный кэш работал нестабильно.</a:t>
            </a:r>
          </a:p>
          <a:p>
            <a:pPr marL="365760" lvl="0" indent="-283464" fontAlgn="auto">
              <a:spcBef>
                <a:spcPts val="600"/>
              </a:spcBef>
              <a:spcAft>
                <a:spcPts val="0"/>
              </a:spcAft>
              <a:buClr>
                <a:schemeClr val="accent1"/>
              </a:buClr>
              <a:buSzPct val="80000"/>
              <a:buFont typeface="Wingdings 2"/>
              <a:buChar char=""/>
            </a:pPr>
            <a:r>
              <a:rPr lang="ru-RU" sz="3200" dirty="0" smtClean="0">
                <a:latin typeface="+mn-lt"/>
                <a:ea typeface="Tahoma" pitchFamily="34" charset="0"/>
                <a:cs typeface="Tahoma" pitchFamily="34" charset="0"/>
              </a:rPr>
              <a:t>Процессоры </a:t>
            </a:r>
            <a:r>
              <a:rPr lang="ru-RU" sz="3200" b="1" dirty="0" smtClean="0">
                <a:latin typeface="+mn-lt"/>
                <a:ea typeface="Tahoma" pitchFamily="34" charset="0"/>
                <a:cs typeface="Tahoma" pitchFamily="34" charset="0"/>
              </a:rPr>
              <a:t>AMD </a:t>
            </a:r>
            <a:r>
              <a:rPr lang="ru-RU" sz="3200" b="1" dirty="0" err="1" smtClean="0">
                <a:latin typeface="+mn-lt"/>
                <a:ea typeface="Tahoma" pitchFamily="34" charset="0"/>
                <a:cs typeface="Tahoma" pitchFamily="34" charset="0"/>
              </a:rPr>
              <a:t>Athlon</a:t>
            </a:r>
            <a:r>
              <a:rPr lang="ru-RU" sz="3200" b="1" dirty="0" smtClean="0">
                <a:latin typeface="+mn-lt"/>
                <a:ea typeface="Tahoma" pitchFamily="34" charset="0"/>
                <a:cs typeface="Tahoma" pitchFamily="34" charset="0"/>
              </a:rPr>
              <a:t> </a:t>
            </a:r>
            <a:r>
              <a:rPr lang="ru-RU" sz="3200" dirty="0" smtClean="0">
                <a:latin typeface="+mn-lt"/>
                <a:ea typeface="Tahoma" pitchFamily="34" charset="0"/>
                <a:cs typeface="Tahoma" pitchFamily="34" charset="0"/>
              </a:rPr>
              <a:t>имели внешний кэш, работающий максимум на половине частоты процессора. На частотах, близких к 1 ГГц, использовались большие делители, что позволяло наращивать тактовую частоту процессоров.</a:t>
            </a:r>
          </a:p>
          <a:p>
            <a:pPr marL="365760" lvl="0" indent="-283464" fontAlgn="auto">
              <a:spcBef>
                <a:spcPts val="600"/>
              </a:spcBef>
              <a:spcAft>
                <a:spcPts val="0"/>
              </a:spcAft>
              <a:buClr>
                <a:schemeClr val="accent1"/>
              </a:buClr>
              <a:buSzPct val="80000"/>
              <a:buFont typeface="Wingdings 2"/>
              <a:buChar char=""/>
            </a:pPr>
            <a:r>
              <a:rPr lang="ru-RU" sz="3200" dirty="0" smtClean="0">
                <a:latin typeface="+mn-lt"/>
                <a:ea typeface="Tahoma" pitchFamily="34" charset="0"/>
                <a:cs typeface="Tahoma" pitchFamily="34" charset="0"/>
              </a:rPr>
              <a:t>Это предопределило исход противостояния: </a:t>
            </a:r>
          </a:p>
          <a:p>
            <a:pPr marL="365760" lvl="0" indent="-283464" fontAlgn="auto">
              <a:spcBef>
                <a:spcPts val="600"/>
              </a:spcBef>
              <a:spcAft>
                <a:spcPts val="0"/>
              </a:spcAft>
              <a:buClr>
                <a:schemeClr val="accent1"/>
              </a:buClr>
              <a:buSzPct val="80000"/>
              <a:buFont typeface="Wingdings 2"/>
              <a:buChar char=""/>
            </a:pPr>
            <a:r>
              <a:rPr lang="ru-RU" sz="3200" b="1" dirty="0" smtClean="0">
                <a:latin typeface="+mn-lt"/>
                <a:ea typeface="Tahoma" pitchFamily="34" charset="0"/>
                <a:cs typeface="Tahoma" pitchFamily="34" charset="0"/>
              </a:rPr>
              <a:t>6 марта 2000 года</a:t>
            </a:r>
            <a:r>
              <a:rPr lang="ru-RU" sz="3200" dirty="0" smtClean="0">
                <a:latin typeface="+mn-lt"/>
                <a:ea typeface="Tahoma" pitchFamily="34" charset="0"/>
                <a:cs typeface="Tahoma" pitchFamily="34" charset="0"/>
              </a:rPr>
              <a:t> компанией AMD был представлен процессор </a:t>
            </a:r>
            <a:r>
              <a:rPr lang="ru-RU" sz="3200" dirty="0" err="1" smtClean="0">
                <a:latin typeface="+mn-lt"/>
                <a:ea typeface="Tahoma" pitchFamily="34" charset="0"/>
                <a:cs typeface="Tahoma" pitchFamily="34" charset="0"/>
              </a:rPr>
              <a:t>Athlon</a:t>
            </a:r>
            <a:r>
              <a:rPr lang="ru-RU" sz="3200" dirty="0" smtClean="0">
                <a:latin typeface="+mn-lt"/>
                <a:ea typeface="Tahoma" pitchFamily="34" charset="0"/>
                <a:cs typeface="Tahoma" pitchFamily="34" charset="0"/>
              </a:rPr>
              <a:t> 1 ГГц. Кэш-память второго уровня в этом процессоре работала на частоте 333 МГц. </a:t>
            </a:r>
          </a:p>
          <a:p>
            <a:pPr marL="365760" lvl="0" indent="-283464" fontAlgn="auto">
              <a:spcBef>
                <a:spcPts val="600"/>
              </a:spcBef>
              <a:spcAft>
                <a:spcPts val="0"/>
              </a:spcAft>
              <a:buClr>
                <a:schemeClr val="accent1"/>
              </a:buClr>
              <a:buSzPct val="80000"/>
              <a:buFont typeface="Wingdings 2"/>
              <a:buChar char=""/>
            </a:pPr>
            <a:r>
              <a:rPr lang="ru-RU" sz="3200" b="1" dirty="0" smtClean="0">
                <a:latin typeface="+mn-lt"/>
                <a:ea typeface="Tahoma" pitchFamily="34" charset="0"/>
                <a:cs typeface="Tahoma" pitchFamily="34" charset="0"/>
              </a:rPr>
              <a:t>8 марта 2000 года</a:t>
            </a:r>
            <a:r>
              <a:rPr lang="ru-RU" sz="3200" dirty="0" smtClean="0">
                <a:latin typeface="+mn-lt"/>
                <a:ea typeface="Tahoma" pitchFamily="34" charset="0"/>
                <a:cs typeface="Tahoma" pitchFamily="34" charset="0"/>
              </a:rPr>
              <a:t> был анонсирован процессор </a:t>
            </a:r>
            <a:r>
              <a:rPr lang="ru-RU" sz="3200" dirty="0" err="1" smtClean="0">
                <a:latin typeface="+mn-lt"/>
                <a:ea typeface="Tahoma" pitchFamily="34" charset="0"/>
                <a:cs typeface="Tahoma" pitchFamily="34" charset="0"/>
              </a:rPr>
              <a:t>Intel</a:t>
            </a:r>
            <a:r>
              <a:rPr lang="ru-RU" sz="3200" dirty="0" smtClean="0">
                <a:latin typeface="+mn-lt"/>
                <a:ea typeface="Tahoma" pitchFamily="34" charset="0"/>
                <a:cs typeface="Tahoma" pitchFamily="34" charset="0"/>
              </a:rPr>
              <a:t> </a:t>
            </a:r>
            <a:r>
              <a:rPr lang="ru-RU" sz="3200" dirty="0" err="1" smtClean="0">
                <a:latin typeface="+mn-lt"/>
                <a:ea typeface="Tahoma" pitchFamily="34" charset="0"/>
                <a:cs typeface="Tahoma" pitchFamily="34" charset="0"/>
              </a:rPr>
              <a:t>Pentium</a:t>
            </a:r>
            <a:r>
              <a:rPr lang="ru-RU" sz="3200" dirty="0" smtClean="0">
                <a:latin typeface="+mn-lt"/>
                <a:ea typeface="Tahoma" pitchFamily="34" charset="0"/>
                <a:cs typeface="Tahoma" pitchFamily="34" charset="0"/>
              </a:rPr>
              <a:t> III 1 ГГц. При этом были пропущены более медленные модели: 850, 866 и 933 МГц, анонсированные 20 и 24 марта. </a:t>
            </a:r>
            <a:endParaRPr kumimoji="0" lang="ru-RU" sz="3200" i="0" u="none" strike="noStrike" kern="1200" cap="none" spc="0" normalizeH="0" baseline="0" noProof="0" dirty="0" smtClean="0">
              <a:ln>
                <a:noFill/>
              </a:ln>
              <a:solidFill>
                <a:schemeClr val="tx1"/>
              </a:solidFill>
              <a:effectLst/>
              <a:uLnTx/>
              <a:uFillTx/>
              <a:latin typeface="+mn-lt"/>
              <a:ea typeface="Tahoma" pitchFamily="34" charset="0"/>
              <a:cs typeface="Tahoma" pitchFamily="34" charset="0"/>
            </a:endParaRPr>
          </a:p>
        </p:txBody>
      </p:sp>
      <p:sp>
        <p:nvSpPr>
          <p:cNvPr id="2" name="Номер слайда 1"/>
          <p:cNvSpPr>
            <a:spLocks noGrp="1"/>
          </p:cNvSpPr>
          <p:nvPr>
            <p:ph type="sldNum" sz="quarter" idx="12"/>
          </p:nvPr>
        </p:nvSpPr>
        <p:spPr/>
        <p:txBody>
          <a:bodyPr/>
          <a:lstStyle/>
          <a:p>
            <a:fld id="{320E7AFF-73C9-4F65-8749-E98CFB5ED605}" type="slidenum">
              <a:rPr lang="en-US" smtClean="0"/>
              <a:pPr/>
              <a:t>30</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одержимое 9"/>
          <p:cNvSpPr>
            <a:spLocks noGrp="1"/>
          </p:cNvSpPr>
          <p:nvPr>
            <p:ph idx="4294967295"/>
          </p:nvPr>
        </p:nvSpPr>
        <p:spPr>
          <a:xfrm>
            <a:off x="1644650" y="1148680"/>
            <a:ext cx="7499350" cy="4800600"/>
          </a:xfrm>
        </p:spPr>
        <p:txBody>
          <a:bodyPr>
            <a:normAutofit/>
          </a:bodyPr>
          <a:lstStyle/>
          <a:p>
            <a:pPr marL="365125" indent="-9525" hangingPunct="0"/>
            <a:r>
              <a:rPr lang="en-US" dirty="0" smtClean="0"/>
              <a:t>2000</a:t>
            </a:r>
            <a:r>
              <a:rPr lang="ru-RU" dirty="0" smtClean="0"/>
              <a:t>г</a:t>
            </a:r>
          </a:p>
        </p:txBody>
      </p:sp>
      <p:sp>
        <p:nvSpPr>
          <p:cNvPr id="9" name="Заголовок 8"/>
          <p:cNvSpPr>
            <a:spLocks noGrp="1"/>
          </p:cNvSpPr>
          <p:nvPr>
            <p:ph type="title" idx="4294967295"/>
          </p:nvPr>
        </p:nvSpPr>
        <p:spPr>
          <a:xfrm>
            <a:off x="1644650" y="274638"/>
            <a:ext cx="7499350" cy="1143000"/>
          </a:xfrm>
        </p:spPr>
        <p:txBody>
          <a:bodyPr>
            <a:normAutofit/>
          </a:bodyPr>
          <a:lstStyle/>
          <a:p>
            <a:r>
              <a:rPr lang="ru-RU" dirty="0" smtClean="0"/>
              <a:t>Микропроцессор </a:t>
            </a:r>
            <a:r>
              <a:rPr lang="en-US" dirty="0" smtClean="0"/>
              <a:t>Pentium IV</a:t>
            </a:r>
            <a:endParaRPr lang="ru-RU" b="1" i="1" dirty="0"/>
          </a:p>
        </p:txBody>
      </p:sp>
      <p:pic>
        <p:nvPicPr>
          <p:cNvPr id="148481" name="Picture 1"/>
          <p:cNvPicPr>
            <a:picLocks noChangeAspect="1" noChangeArrowheads="1"/>
          </p:cNvPicPr>
          <p:nvPr/>
        </p:nvPicPr>
        <p:blipFill>
          <a:blip r:embed="rId3" cstate="print"/>
          <a:srcRect/>
          <a:stretch>
            <a:fillRect/>
          </a:stretch>
        </p:blipFill>
        <p:spPr bwMode="auto">
          <a:xfrm>
            <a:off x="6148196" y="1412776"/>
            <a:ext cx="2672276" cy="2672276"/>
          </a:xfrm>
          <a:prstGeom prst="rect">
            <a:avLst/>
          </a:prstGeom>
          <a:noFill/>
          <a:ln w="9525">
            <a:noFill/>
            <a:miter lim="800000"/>
            <a:headEnd/>
            <a:tailEnd/>
          </a:ln>
        </p:spPr>
      </p:pic>
      <p:sp>
        <p:nvSpPr>
          <p:cNvPr id="7" name="Прямоугольник 6"/>
          <p:cNvSpPr/>
          <p:nvPr/>
        </p:nvSpPr>
        <p:spPr>
          <a:xfrm>
            <a:off x="1467520" y="4071942"/>
            <a:ext cx="7496968" cy="3431709"/>
          </a:xfrm>
          <a:prstGeom prst="rect">
            <a:avLst/>
          </a:prstGeom>
        </p:spPr>
        <p:txBody>
          <a:bodyPr wrap="square">
            <a:spAutoFit/>
          </a:bodyPr>
          <a:lstStyle/>
          <a:p>
            <a:pPr marL="365760" lvl="0" indent="-283464" fontAlgn="auto">
              <a:spcBef>
                <a:spcPts val="600"/>
              </a:spcBef>
              <a:spcAft>
                <a:spcPts val="0"/>
              </a:spcAft>
              <a:buClr>
                <a:schemeClr val="accent1"/>
              </a:buClr>
              <a:buSzPct val="80000"/>
            </a:pPr>
            <a:r>
              <a:rPr lang="ru-RU" sz="2400" b="1" i="1" dirty="0" smtClean="0">
                <a:latin typeface="Tahoma" pitchFamily="34" charset="0"/>
                <a:ea typeface="Tahoma" pitchFamily="34" charset="0"/>
                <a:cs typeface="Tahoma" pitchFamily="34" charset="0"/>
              </a:rPr>
              <a:t>Особенности:</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Новая архитектура </a:t>
            </a:r>
            <a:r>
              <a:rPr lang="en-US" sz="2400" dirty="0" err="1" smtClean="0">
                <a:latin typeface="Tahoma" pitchFamily="34" charset="0"/>
                <a:ea typeface="Tahoma" pitchFamily="34" charset="0"/>
                <a:cs typeface="Tahoma" pitchFamily="34" charset="0"/>
              </a:rPr>
              <a:t>NetBurst</a:t>
            </a:r>
            <a:r>
              <a:rPr lang="en-US" sz="2400" dirty="0" smtClean="0">
                <a:latin typeface="Tahoma" pitchFamily="34" charset="0"/>
                <a:ea typeface="Tahoma" pitchFamily="34" charset="0"/>
                <a:cs typeface="Tahoma" pitchFamily="34" charset="0"/>
              </a:rPr>
              <a:t> </a:t>
            </a:r>
            <a:r>
              <a:rPr lang="ru-RU" sz="2400" dirty="0" smtClean="0">
                <a:latin typeface="Tahoma" pitchFamily="34" charset="0"/>
                <a:ea typeface="Tahoma" pitchFamily="34" charset="0"/>
                <a:cs typeface="Tahoma" pitchFamily="34" charset="0"/>
              </a:rPr>
              <a:t>не является развитием архитектуры P6, использовавшейся в процессорах </a:t>
            </a:r>
            <a:r>
              <a:rPr lang="ru-RU" sz="2400" dirty="0" err="1" smtClean="0">
                <a:latin typeface="Tahoma" pitchFamily="34" charset="0"/>
                <a:ea typeface="Tahoma" pitchFamily="34" charset="0"/>
                <a:cs typeface="Tahoma" pitchFamily="34" charset="0"/>
              </a:rPr>
              <a:t>Pentium</a:t>
            </a:r>
            <a:r>
              <a:rPr lang="ru-RU" sz="2400" dirty="0" smtClean="0">
                <a:latin typeface="Tahoma" pitchFamily="34" charset="0"/>
                <a:ea typeface="Tahoma" pitchFamily="34" charset="0"/>
                <a:cs typeface="Tahoma" pitchFamily="34" charset="0"/>
              </a:rPr>
              <a:t> III</a:t>
            </a:r>
            <a:r>
              <a:rPr lang="en-US" sz="2400" dirty="0" smtClean="0">
                <a:latin typeface="Tahoma" pitchFamily="34" charset="0"/>
                <a:ea typeface="Tahoma" pitchFamily="34" charset="0"/>
                <a:cs typeface="Tahoma" pitchFamily="34" charset="0"/>
              </a:rPr>
              <a:t>.</a:t>
            </a:r>
          </a:p>
          <a:p>
            <a:pPr marL="365760" lvl="0" indent="-283464" fontAlgn="auto">
              <a:spcBef>
                <a:spcPts val="600"/>
              </a:spcBef>
              <a:spcAft>
                <a:spcPts val="0"/>
              </a:spcAft>
              <a:buClr>
                <a:schemeClr val="accent1"/>
              </a:buClr>
              <a:buSzPct val="80000"/>
              <a:buFont typeface="Wingdings 2"/>
              <a:buChar char=""/>
            </a:pPr>
            <a:r>
              <a:rPr lang="ru-RU" sz="2400" dirty="0" err="1" smtClean="0">
                <a:latin typeface="Tahoma" pitchFamily="34" charset="0"/>
                <a:ea typeface="Tahoma" pitchFamily="34" charset="0"/>
                <a:cs typeface="Tahoma" pitchFamily="34" charset="0"/>
              </a:rPr>
              <a:t>Гиперконвейеризация</a:t>
            </a:r>
            <a:r>
              <a:rPr lang="en-US" sz="2400" dirty="0" smtClean="0">
                <a:latin typeface="Tahoma" pitchFamily="34" charset="0"/>
                <a:ea typeface="Tahoma" pitchFamily="34" charset="0"/>
                <a:cs typeface="Tahoma" pitchFamily="34" charset="0"/>
              </a:rPr>
              <a:t> – 20 </a:t>
            </a:r>
            <a:r>
              <a:rPr lang="ru-RU" sz="2400" dirty="0" smtClean="0">
                <a:latin typeface="Tahoma" pitchFamily="34" charset="0"/>
                <a:ea typeface="Tahoma" pitchFamily="34" charset="0"/>
                <a:cs typeface="Tahoma" pitchFamily="34" charset="0"/>
              </a:rPr>
              <a:t>стадий</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Минимальное тепловыделений 100 ватт</a:t>
            </a:r>
          </a:p>
          <a:p>
            <a:pPr marL="365760" lvl="0" indent="-283464" fontAlgn="auto">
              <a:spcBef>
                <a:spcPts val="600"/>
              </a:spcBef>
              <a:spcAft>
                <a:spcPts val="0"/>
              </a:spcAft>
              <a:buClr>
                <a:schemeClr val="accent1"/>
              </a:buClr>
              <a:buSzPct val="80000"/>
              <a:buFont typeface="Wingdings 2"/>
              <a:buChar char=""/>
            </a:pPr>
            <a:endParaRPr lang="en-US" sz="2400" dirty="0" smtClean="0">
              <a:latin typeface="Tahoma" pitchFamily="34" charset="0"/>
              <a:ea typeface="Tahoma" pitchFamily="34" charset="0"/>
              <a:cs typeface="Tahoma" pitchFamily="34" charset="0"/>
            </a:endParaRPr>
          </a:p>
          <a:p>
            <a:pPr marL="365760" lvl="0" indent="-283464" fontAlgn="auto">
              <a:spcBef>
                <a:spcPts val="600"/>
              </a:spcBef>
              <a:spcAft>
                <a:spcPts val="0"/>
              </a:spcAft>
              <a:buClr>
                <a:schemeClr val="accent1"/>
              </a:buClr>
              <a:buSzPct val="80000"/>
              <a:buFont typeface="Wingdings 2"/>
              <a:buChar char=""/>
            </a:pPr>
            <a:endParaRPr lang="en-US" sz="2400" dirty="0" smtClean="0">
              <a:latin typeface="Tahoma" pitchFamily="34" charset="0"/>
              <a:ea typeface="Tahoma" pitchFamily="34" charset="0"/>
              <a:cs typeface="Tahoma" pitchFamily="34" charset="0"/>
            </a:endParaRPr>
          </a:p>
        </p:txBody>
      </p:sp>
      <p:graphicFrame>
        <p:nvGraphicFramePr>
          <p:cNvPr id="148482" name="Object 2"/>
          <p:cNvGraphicFramePr>
            <a:graphicFrameLocks noChangeAspect="1"/>
          </p:cNvGraphicFramePr>
          <p:nvPr>
            <p:extLst>
              <p:ext uri="{D42A27DB-BD31-4B8C-83A1-F6EECF244321}">
                <p14:modId xmlns:p14="http://schemas.microsoft.com/office/powerpoint/2010/main" val="2846819507"/>
              </p:ext>
            </p:extLst>
          </p:nvPr>
        </p:nvGraphicFramePr>
        <p:xfrm>
          <a:off x="1611434" y="1776806"/>
          <a:ext cx="4355198" cy="2156250"/>
        </p:xfrm>
        <a:graphic>
          <a:graphicData uri="http://schemas.openxmlformats.org/presentationml/2006/ole">
            <mc:AlternateContent xmlns:mc="http://schemas.openxmlformats.org/markup-compatibility/2006">
              <mc:Choice xmlns:v="urn:schemas-microsoft-com:vml" Requires="v">
                <p:oleObj spid="_x0000_s132120" name="Лист" r:id="rId4" imgW="1943190" imgH="962115" progId="Excel.Sheet.12">
                  <p:embed/>
                </p:oleObj>
              </mc:Choice>
              <mc:Fallback>
                <p:oleObj name="Лист" r:id="rId4" imgW="1943190" imgH="962115" progId="Excel.Shee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1434" y="1776806"/>
                        <a:ext cx="4355198" cy="2156250"/>
                      </a:xfrm>
                      <a:prstGeom prst="rect">
                        <a:avLst/>
                      </a:prstGeom>
                      <a:noFill/>
                      <a:ln>
                        <a:noFill/>
                      </a:ln>
                      <a:effectLst/>
                    </p:spPr>
                  </p:pic>
                </p:oleObj>
              </mc:Fallback>
            </mc:AlternateContent>
          </a:graphicData>
        </a:graphic>
      </p:graphicFrame>
      <p:sp>
        <p:nvSpPr>
          <p:cNvPr id="2" name="Номер слайда 1"/>
          <p:cNvSpPr>
            <a:spLocks noGrp="1"/>
          </p:cNvSpPr>
          <p:nvPr>
            <p:ph type="sldNum" sz="quarter" idx="12"/>
          </p:nvPr>
        </p:nvSpPr>
        <p:spPr/>
        <p:txBody>
          <a:bodyPr/>
          <a:lstStyle/>
          <a:p>
            <a:fld id="{320E7AFF-73C9-4F65-8749-E98CFB5ED605}" type="slidenum">
              <a:rPr lang="en-US" smtClean="0"/>
              <a:pPr/>
              <a:t>31</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up)">
                                      <p:cBhvr>
                                        <p:cTn id="7" dur="500"/>
                                        <p:tgtEl>
                                          <p:spTgt spid="10">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8482"/>
                                        </p:tgtEl>
                                        <p:attrNameLst>
                                          <p:attrName>style.visibility</p:attrName>
                                        </p:attrNameLst>
                                      </p:cBhvr>
                                      <p:to>
                                        <p:strVal val="visible"/>
                                      </p:to>
                                    </p:set>
                                    <p:animEffect transition="in" filter="wipe(up)">
                                      <p:cBhvr>
                                        <p:cTn id="11" dur="500"/>
                                        <p:tgtEl>
                                          <p:spTgt spid="148482"/>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148481"/>
                                        </p:tgtEl>
                                        <p:attrNameLst>
                                          <p:attrName>style.visibility</p:attrName>
                                        </p:attrNameLst>
                                      </p:cBhvr>
                                      <p:to>
                                        <p:strVal val="visible"/>
                                      </p:to>
                                    </p:set>
                                    <p:anim calcmode="lin" valueType="num">
                                      <p:cBhvr>
                                        <p:cTn id="15" dur="500" fill="hold"/>
                                        <p:tgtEl>
                                          <p:spTgt spid="148481"/>
                                        </p:tgtEl>
                                        <p:attrNameLst>
                                          <p:attrName>ppt_w</p:attrName>
                                        </p:attrNameLst>
                                      </p:cBhvr>
                                      <p:tavLst>
                                        <p:tav tm="0">
                                          <p:val>
                                            <p:fltVal val="0"/>
                                          </p:val>
                                        </p:tav>
                                        <p:tav tm="100000">
                                          <p:val>
                                            <p:strVal val="#ppt_w"/>
                                          </p:val>
                                        </p:tav>
                                      </p:tavLst>
                                    </p:anim>
                                    <p:anim calcmode="lin" valueType="num">
                                      <p:cBhvr>
                                        <p:cTn id="16" dur="500" fill="hold"/>
                                        <p:tgtEl>
                                          <p:spTgt spid="148481"/>
                                        </p:tgtEl>
                                        <p:attrNameLst>
                                          <p:attrName>ppt_h</p:attrName>
                                        </p:attrNameLst>
                                      </p:cBhvr>
                                      <p:tavLst>
                                        <p:tav tm="0">
                                          <p:val>
                                            <p:fltVal val="0"/>
                                          </p:val>
                                        </p:tav>
                                        <p:tav tm="100000">
                                          <p:val>
                                            <p:strVal val="#ppt_h"/>
                                          </p:val>
                                        </p:tav>
                                      </p:tavLst>
                                    </p:anim>
                                    <p:animEffect transition="in" filter="fade">
                                      <p:cBhvr>
                                        <p:cTn id="17" dur="500"/>
                                        <p:tgtEl>
                                          <p:spTgt spid="148481"/>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wipe(up)">
                                      <p:cBhvr>
                                        <p:cTn id="21" dur="500"/>
                                        <p:tgtEl>
                                          <p:spTgt spid="7">
                                            <p:txEl>
                                              <p:pRg st="0" end="0"/>
                                            </p:txEl>
                                          </p:spTgt>
                                        </p:tgtEl>
                                      </p:cBhvr>
                                    </p:animEffect>
                                  </p:childTnLst>
                                </p:cTn>
                              </p:par>
                            </p:childTnLst>
                          </p:cTn>
                        </p:par>
                        <p:par>
                          <p:cTn id="22" fill="hold">
                            <p:stCondLst>
                              <p:cond delay="2000"/>
                            </p:stCondLst>
                            <p:childTnLst>
                              <p:par>
                                <p:cTn id="23" presetID="2" presetClass="entr" presetSubtype="2" fill="hold" grpId="0" nodeType="after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fill="hold" grpId="0" nodeType="after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 calcmode="lin" valueType="num">
                                      <p:cBhvr additive="base">
                                        <p:cTn id="30"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2" fill="hold" grpId="0" nodeType="after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 calcmode="lin" valueType="num">
                                      <p:cBhvr additive="base">
                                        <p:cTn id="35"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Содержимое 9"/>
          <p:cNvSpPr txBox="1">
            <a:spLocks/>
          </p:cNvSpPr>
          <p:nvPr/>
        </p:nvSpPr>
        <p:spPr>
          <a:xfrm>
            <a:off x="2500298" y="857232"/>
            <a:ext cx="6357982" cy="5857916"/>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Компьютерные системы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lang="ru-RU" sz="2800" b="1" i="1" dirty="0" smtClean="0">
              <a:solidFill>
                <a:schemeClr val="accent5"/>
              </a:solidFill>
              <a:latin typeface="Corbel"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Программное обеспечение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ru-RU" sz="3600" dirty="0" smtClean="0">
                <a:latin typeface="+mn-lt"/>
              </a:rPr>
              <a:t>Языки программирования</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32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6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0" name="Содержимое 9"/>
          <p:cNvSpPr>
            <a:spLocks noGrp="1"/>
          </p:cNvSpPr>
          <p:nvPr>
            <p:ph idx="4294967295"/>
          </p:nvPr>
        </p:nvSpPr>
        <p:spPr>
          <a:xfrm>
            <a:off x="1644650" y="1447800"/>
            <a:ext cx="7499350" cy="4800600"/>
          </a:xfrm>
        </p:spPr>
        <p:txBody>
          <a:bodyPr>
            <a:normAutofit/>
          </a:bodyPr>
          <a:lstStyle/>
          <a:p>
            <a:pPr>
              <a:buNone/>
            </a:pPr>
            <a:r>
              <a:rPr lang="ru-RU" sz="2800" i="1" dirty="0" smtClean="0">
                <a:solidFill>
                  <a:schemeClr val="accent5"/>
                </a:solidFill>
              </a:rPr>
              <a:t>	</a:t>
            </a:r>
            <a:endParaRPr lang="ru-RU" i="1" dirty="0" smtClean="0">
              <a:solidFill>
                <a:schemeClr val="accent5"/>
              </a:solidFill>
            </a:endParaRPr>
          </a:p>
        </p:txBody>
      </p:sp>
      <p:sp>
        <p:nvSpPr>
          <p:cNvPr id="4" name="Содержимое 3"/>
          <p:cNvSpPr txBox="1">
            <a:spLocks/>
          </p:cNvSpPr>
          <p:nvPr/>
        </p:nvSpPr>
        <p:spPr>
          <a:xfrm>
            <a:off x="1285852" y="571480"/>
            <a:ext cx="1285884" cy="6143644"/>
          </a:xfrm>
          <a:prstGeom prst="rect">
            <a:avLst/>
          </a:prstGeom>
        </p:spPr>
        <p:txBody>
          <a:bodyPr wrap="square">
            <a:normAutofit fontScale="92500" lnSpcReduction="10000"/>
          </a:bodyPr>
          <a:lstStyle/>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1940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lang="ru-RU" sz="2800" dirty="0" smtClean="0">
                <a:latin typeface="+mn-lt"/>
              </a:rPr>
              <a:t>1950</a:t>
            </a: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1960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1970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1980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1990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2000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2010</a:t>
            </a:r>
          </a:p>
          <a:p>
            <a:pPr marL="365760" marR="0" lvl="0" indent="-283464" algn="l" defTabSz="914400" rtl="0" eaLnBrk="1" fontAlgn="auto" latinLnBrk="0" hangingPunct="1">
              <a:lnSpc>
                <a:spcPct val="200000"/>
              </a:lnSpc>
              <a:spcBef>
                <a:spcPts val="600"/>
              </a:spcBef>
              <a:spcAft>
                <a:spcPts val="0"/>
              </a:spcAft>
              <a:buClr>
                <a:schemeClr val="accent1"/>
              </a:buClr>
              <a:buSzPct val="80000"/>
              <a:buFont typeface="Wingdings 2"/>
              <a:buNone/>
              <a:tabLst/>
              <a:defRPr/>
            </a:pP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ru-RU"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Стрелка вниз 4"/>
          <p:cNvSpPr/>
          <p:nvPr/>
        </p:nvSpPr>
        <p:spPr>
          <a:xfrm>
            <a:off x="1071538" y="916795"/>
            <a:ext cx="428628" cy="5786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одержимое 9"/>
          <p:cNvSpPr txBox="1">
            <a:spLocks/>
          </p:cNvSpPr>
          <p:nvPr/>
        </p:nvSpPr>
        <p:spPr>
          <a:xfrm>
            <a:off x="2428860" y="1600200"/>
            <a:ext cx="6657228" cy="4800600"/>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5" name="Содержимое 9"/>
          <p:cNvSpPr txBox="1">
            <a:spLocks/>
          </p:cNvSpPr>
          <p:nvPr/>
        </p:nvSpPr>
        <p:spPr>
          <a:xfrm>
            <a:off x="2701086" y="1428736"/>
            <a:ext cx="6442914" cy="1357322"/>
          </a:xfrm>
          <a:prstGeom prst="rect">
            <a:avLst/>
          </a:prstGeom>
        </p:spPr>
        <p:txBody>
          <a:bodyPr>
            <a:noAutofit/>
          </a:bodyPr>
          <a:lstStyle/>
          <a:p>
            <a:pPr marL="365760" lvl="0" indent="-283464" fontAlgn="auto">
              <a:spcBef>
                <a:spcPts val="0"/>
              </a:spcBef>
              <a:spcAft>
                <a:spcPts val="0"/>
              </a:spcAft>
              <a:buClr>
                <a:schemeClr val="accent1"/>
              </a:buClr>
              <a:buSzPct val="80000"/>
              <a:defRPr/>
            </a:pPr>
            <a:r>
              <a:rPr lang="en-US" sz="2800" b="1" i="1" dirty="0" err="1" smtClean="0">
                <a:solidFill>
                  <a:schemeClr val="accent5"/>
                </a:solidFill>
                <a:latin typeface="Corbel" pitchFamily="34" charset="0"/>
              </a:rPr>
              <a:t>Athlon</a:t>
            </a:r>
            <a:r>
              <a:rPr lang="en-US" sz="2800" b="1" i="1" dirty="0" smtClean="0">
                <a:solidFill>
                  <a:schemeClr val="accent5"/>
                </a:solidFill>
                <a:latin typeface="Corbel" pitchFamily="34" charset="0"/>
              </a:rPr>
              <a:t> 1 </a:t>
            </a:r>
            <a:r>
              <a:rPr lang="ru-RU" sz="2800" b="1" i="1" dirty="0" smtClean="0">
                <a:solidFill>
                  <a:schemeClr val="accent5"/>
                </a:solidFill>
                <a:latin typeface="Corbel" pitchFamily="34" charset="0"/>
              </a:rPr>
              <a:t>ГГЦ </a:t>
            </a:r>
            <a:r>
              <a:rPr lang="en-US" sz="2800" b="1" i="1" dirty="0" smtClean="0">
                <a:solidFill>
                  <a:schemeClr val="accent5"/>
                </a:solidFill>
                <a:latin typeface="Corbel" pitchFamily="34" charset="0"/>
              </a:rPr>
              <a:t>(</a:t>
            </a:r>
            <a:r>
              <a:rPr lang="ru-RU" sz="2800" b="1" i="1" dirty="0" smtClean="0">
                <a:solidFill>
                  <a:schemeClr val="accent5"/>
                </a:solidFill>
                <a:latin typeface="Corbel" pitchFamily="34" charset="0"/>
              </a:rPr>
              <a:t>2000</a:t>
            </a:r>
            <a:r>
              <a:rPr lang="en-US" sz="2800" b="1" i="1" dirty="0" smtClean="0">
                <a:solidFill>
                  <a:schemeClr val="accent5"/>
                </a:solidFill>
                <a:latin typeface="Corbel" pitchFamily="34" charset="0"/>
              </a:rPr>
              <a:t>)</a:t>
            </a:r>
          </a:p>
          <a:p>
            <a:pPr marL="365760" lvl="0" indent="-283464" fontAlgn="auto">
              <a:spcBef>
                <a:spcPts val="0"/>
              </a:spcBef>
              <a:spcAft>
                <a:spcPts val="0"/>
              </a:spcAft>
              <a:buClr>
                <a:schemeClr val="accent1"/>
              </a:buClr>
              <a:buSzPct val="80000"/>
              <a:defRPr/>
            </a:pPr>
            <a:r>
              <a:rPr lang="en-US" sz="2800" b="1" i="1" dirty="0" err="1" smtClean="0">
                <a:solidFill>
                  <a:schemeClr val="accent5"/>
                </a:solidFill>
                <a:latin typeface="Corbel" pitchFamily="34" charset="0"/>
              </a:rPr>
              <a:t>GeForce</a:t>
            </a:r>
            <a:r>
              <a:rPr lang="en-US" sz="2800" b="1" i="1" dirty="0" smtClean="0">
                <a:solidFill>
                  <a:schemeClr val="accent5"/>
                </a:solidFill>
                <a:latin typeface="Corbel" pitchFamily="34" charset="0"/>
              </a:rPr>
              <a:t> FX DX9(2003)</a:t>
            </a:r>
          </a:p>
          <a:p>
            <a:pPr marL="365760" lvl="0" indent="-283464" fontAlgn="auto">
              <a:spcBef>
                <a:spcPts val="0"/>
              </a:spcBef>
              <a:spcAft>
                <a:spcPts val="0"/>
              </a:spcAft>
              <a:buClr>
                <a:schemeClr val="accent1"/>
              </a:buClr>
              <a:buSzPct val="80000"/>
              <a:defRPr/>
            </a:pPr>
            <a:r>
              <a:rPr lang="en-US" sz="2800" b="1" i="1" dirty="0" smtClean="0">
                <a:solidFill>
                  <a:schemeClr val="accent5"/>
                </a:solidFill>
                <a:latin typeface="Corbel" pitchFamily="34" charset="0"/>
              </a:rPr>
              <a:t>Pentium Dual-Core (2007)</a:t>
            </a:r>
          </a:p>
          <a:p>
            <a:pPr marL="365760" lvl="0" indent="-283464" fontAlgn="auto">
              <a:spcBef>
                <a:spcPts val="0"/>
              </a:spcBef>
              <a:spcAft>
                <a:spcPts val="0"/>
              </a:spcAft>
              <a:buClr>
                <a:schemeClr val="accent1"/>
              </a:buClr>
              <a:buSzPct val="80000"/>
              <a:defRPr/>
            </a:pPr>
            <a:endParaRPr lang="en-US" sz="2800" b="1" i="1" dirty="0" smtClean="0">
              <a:solidFill>
                <a:schemeClr val="accent5"/>
              </a:solidFill>
              <a:latin typeface="Corbel" pitchFamily="34" charset="0"/>
            </a:endParaRPr>
          </a:p>
          <a:p>
            <a:pPr marL="365760" indent="-283464" fontAlgn="auto">
              <a:spcBef>
                <a:spcPts val="600"/>
              </a:spcBef>
              <a:spcAft>
                <a:spcPts val="0"/>
              </a:spcAft>
              <a:buClr>
                <a:schemeClr val="accent1"/>
              </a:buClr>
              <a:buSzPct val="80000"/>
            </a:pPr>
            <a:r>
              <a:rPr lang="en-US" sz="2800" i="1" dirty="0" smtClean="0">
                <a:solidFill>
                  <a:schemeClr val="accent5"/>
                </a:solidFill>
              </a:rPr>
              <a:t> </a:t>
            </a:r>
          </a:p>
        </p:txBody>
      </p:sp>
      <p:sp>
        <p:nvSpPr>
          <p:cNvPr id="14" name="Выноска со стрелкой вправо 13"/>
          <p:cNvSpPr/>
          <p:nvPr/>
        </p:nvSpPr>
        <p:spPr>
          <a:xfrm>
            <a:off x="1175837" y="5500702"/>
            <a:ext cx="357190" cy="928694"/>
          </a:xfrm>
          <a:prstGeom prst="rightArrow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ru-RU"/>
          </a:p>
        </p:txBody>
      </p:sp>
      <p:sp>
        <p:nvSpPr>
          <p:cNvPr id="16" name="Содержимое 9"/>
          <p:cNvSpPr txBox="1">
            <a:spLocks/>
          </p:cNvSpPr>
          <p:nvPr/>
        </p:nvSpPr>
        <p:spPr>
          <a:xfrm>
            <a:off x="2843962" y="5200696"/>
            <a:ext cx="6228632" cy="1514452"/>
          </a:xfrm>
          <a:prstGeom prst="rect">
            <a:avLst/>
          </a:prstGeom>
        </p:spPr>
        <p:txBody>
          <a:bodyPr>
            <a:noAutofit/>
          </a:bodyPr>
          <a:lstStyle/>
          <a:p>
            <a:pPr marL="365760" lvl="0" indent="-283464" fontAlgn="auto">
              <a:spcBef>
                <a:spcPts val="1800"/>
              </a:spcBef>
              <a:spcAft>
                <a:spcPts val="0"/>
              </a:spcAft>
              <a:buClr>
                <a:schemeClr val="accent1"/>
              </a:buClr>
              <a:buSzPct val="80000"/>
            </a:pPr>
            <a:r>
              <a:rPr lang="ru-RU" sz="2800" i="1" dirty="0" smtClean="0">
                <a:solidFill>
                  <a:schemeClr val="accent5"/>
                </a:solidFill>
                <a:latin typeface="Corbel" pitchFamily="34" charset="0"/>
              </a:rPr>
              <a:t>	</a:t>
            </a: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7" name="Содержимое 9"/>
          <p:cNvSpPr txBox="1">
            <a:spLocks/>
          </p:cNvSpPr>
          <p:nvPr/>
        </p:nvSpPr>
        <p:spPr>
          <a:xfrm>
            <a:off x="2843994" y="3214686"/>
            <a:ext cx="6442914" cy="1357322"/>
          </a:xfrm>
          <a:prstGeom prst="rect">
            <a:avLst/>
          </a:prstGeom>
        </p:spPr>
        <p:txBody>
          <a:bodyPr>
            <a:noAutofit/>
          </a:bodyPr>
          <a:lstStyle/>
          <a:p>
            <a:pPr marL="365760" indent="-283464" fontAlgn="auto">
              <a:spcBef>
                <a:spcPts val="0"/>
              </a:spcBef>
              <a:spcAft>
                <a:spcPts val="0"/>
              </a:spcAft>
              <a:buClr>
                <a:schemeClr val="accent1"/>
              </a:buClr>
              <a:buSzPct val="80000"/>
              <a:defRPr/>
            </a:pPr>
            <a:r>
              <a:rPr lang="en-US" sz="2800" i="1" dirty="0" smtClean="0">
                <a:solidFill>
                  <a:schemeClr val="accent5"/>
                </a:solidFill>
                <a:latin typeface="Corbel" pitchFamily="34" charset="0"/>
              </a:rPr>
              <a:t>Windows 2000  Windows XP (2001)</a:t>
            </a:r>
          </a:p>
          <a:p>
            <a:pPr marL="365760" indent="-283464" fontAlgn="auto">
              <a:spcBef>
                <a:spcPts val="0"/>
              </a:spcBef>
              <a:spcAft>
                <a:spcPts val="0"/>
              </a:spcAft>
              <a:buClr>
                <a:schemeClr val="accent1"/>
              </a:buClr>
              <a:buSzPct val="80000"/>
              <a:defRPr/>
            </a:pPr>
            <a:r>
              <a:rPr lang="en-US" sz="2800" i="1" dirty="0" smtClean="0">
                <a:solidFill>
                  <a:schemeClr val="accent5"/>
                </a:solidFill>
                <a:latin typeface="Corbel" pitchFamily="34" charset="0"/>
              </a:rPr>
              <a:t>Mac OS X (2001) </a:t>
            </a:r>
          </a:p>
          <a:p>
            <a:pPr marL="365760" indent="-283464" fontAlgn="auto">
              <a:spcBef>
                <a:spcPts val="0"/>
              </a:spcBef>
              <a:spcAft>
                <a:spcPts val="0"/>
              </a:spcAft>
              <a:buClr>
                <a:schemeClr val="accent1"/>
              </a:buClr>
              <a:buSzPct val="80000"/>
              <a:defRPr/>
            </a:pPr>
            <a:r>
              <a:rPr lang="en-US" sz="2800" i="1" dirty="0" smtClean="0">
                <a:solidFill>
                  <a:schemeClr val="accent5"/>
                </a:solidFill>
                <a:latin typeface="Corbel" pitchFamily="34" charset="0"/>
              </a:rPr>
              <a:t>Windows VISTA (2007) Se7en (2009)</a:t>
            </a:r>
          </a:p>
          <a:p>
            <a:pPr marL="365760" indent="-283464" fontAlgn="auto">
              <a:spcBef>
                <a:spcPts val="0"/>
              </a:spcBef>
              <a:spcAft>
                <a:spcPts val="0"/>
              </a:spcAft>
              <a:buClr>
                <a:schemeClr val="accent1"/>
              </a:buClr>
              <a:buSzPct val="80000"/>
              <a:defRPr/>
            </a:pPr>
            <a:endParaRPr lang="en-US" sz="2800" i="1" dirty="0" smtClean="0">
              <a:solidFill>
                <a:schemeClr val="accent5"/>
              </a:solidFill>
              <a:latin typeface="Corbel" pitchFamily="34" charset="0"/>
            </a:endParaRPr>
          </a:p>
        </p:txBody>
      </p:sp>
      <p:pic>
        <p:nvPicPr>
          <p:cNvPr id="1026" name="Picture 2" descr="File:Snow Leopard Desktop.png"/>
          <p:cNvPicPr>
            <a:picLocks noChangeAspect="1" noChangeArrowheads="1"/>
          </p:cNvPicPr>
          <p:nvPr/>
        </p:nvPicPr>
        <p:blipFill>
          <a:blip r:embed="rId2" cstate="print"/>
          <a:srcRect/>
          <a:stretch>
            <a:fillRect/>
          </a:stretch>
        </p:blipFill>
        <p:spPr bwMode="auto">
          <a:xfrm>
            <a:off x="1428728" y="1928802"/>
            <a:ext cx="7572428" cy="4822044"/>
          </a:xfrm>
          <a:prstGeom prst="rect">
            <a:avLst/>
          </a:prstGeom>
          <a:noFill/>
        </p:spPr>
      </p:pic>
      <p:sp>
        <p:nvSpPr>
          <p:cNvPr id="18" name="Заголовок 8"/>
          <p:cNvSpPr txBox="1">
            <a:spLocks/>
          </p:cNvSpPr>
          <p:nvPr/>
        </p:nvSpPr>
        <p:spPr bwMode="auto">
          <a:xfrm>
            <a:off x="1200059" y="0"/>
            <a:ext cx="7858148" cy="114300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4000" dirty="0" smtClean="0"/>
              <a:t>Этапы развития</a:t>
            </a:r>
            <a:endParaRPr lang="ru-RU" sz="4000" dirty="0"/>
          </a:p>
        </p:txBody>
      </p:sp>
      <p:sp>
        <p:nvSpPr>
          <p:cNvPr id="2" name="Номер слайда 1"/>
          <p:cNvSpPr>
            <a:spLocks noGrp="1"/>
          </p:cNvSpPr>
          <p:nvPr>
            <p:ph type="sldNum" sz="quarter" idx="12"/>
          </p:nvPr>
        </p:nvSpPr>
        <p:spPr/>
        <p:txBody>
          <a:bodyPr/>
          <a:lstStyle/>
          <a:p>
            <a:fld id="{320E7AFF-73C9-4F65-8749-E98CFB5ED605}" type="slidenum">
              <a:rPr lang="en-US" smtClean="0"/>
              <a:pPr/>
              <a:t>32</a:t>
            </a:fld>
            <a:r>
              <a:rPr lang="en-US" smtClean="0"/>
              <a:t>/36</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1+#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dissolve">
                                      <p:cBhvr>
                                        <p:cTn id="25" dur="20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xit" presetSubtype="4" fill="hold" nodeType="clickEffect">
                                  <p:stCondLst>
                                    <p:cond delay="0"/>
                                  </p:stCondLst>
                                  <p:childTnLst>
                                    <p:animEffect transition="out" filter="slide(fromBottom)">
                                      <p:cBhvr>
                                        <p:cTn id="29" dur="500"/>
                                        <p:tgtEl>
                                          <p:spTgt spid="1026"/>
                                        </p:tgtEl>
                                      </p:cBhvr>
                                    </p:animEffect>
                                    <p:set>
                                      <p:cBhvr>
                                        <p:cTn id="30" dur="1" fill="hold">
                                          <p:stCondLst>
                                            <p:cond delay="499"/>
                                          </p:stCondLst>
                                        </p:cTn>
                                        <p:tgtEl>
                                          <p:spTgt spid="10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одержимое 9"/>
          <p:cNvSpPr>
            <a:spLocks noGrp="1"/>
          </p:cNvSpPr>
          <p:nvPr>
            <p:ph idx="4294967295"/>
          </p:nvPr>
        </p:nvSpPr>
        <p:spPr>
          <a:xfrm>
            <a:off x="1475656" y="1148680"/>
            <a:ext cx="7499350" cy="4800600"/>
          </a:xfrm>
        </p:spPr>
        <p:txBody>
          <a:bodyPr>
            <a:normAutofit/>
          </a:bodyPr>
          <a:lstStyle/>
          <a:p>
            <a:pPr marL="365125" indent="-9525" hangingPunct="0">
              <a:buNone/>
            </a:pPr>
            <a:r>
              <a:rPr lang="en-US" sz="2800" b="1" dirty="0" smtClean="0"/>
              <a:t>AMD64</a:t>
            </a:r>
            <a:r>
              <a:rPr lang="ru-RU" sz="2800" b="1" dirty="0" smtClean="0"/>
              <a:t>,</a:t>
            </a:r>
            <a:r>
              <a:rPr lang="ru-RU" sz="2800" dirty="0" smtClean="0"/>
              <a:t> </a:t>
            </a:r>
            <a:r>
              <a:rPr lang="en-US" sz="2800" b="1" dirty="0" smtClean="0"/>
              <a:t>x86-64</a:t>
            </a:r>
            <a:r>
              <a:rPr lang="ru-RU" sz="2800" b="1" dirty="0" smtClean="0"/>
              <a:t>, </a:t>
            </a:r>
            <a:r>
              <a:rPr lang="en-US" sz="2800" b="1" dirty="0" smtClean="0"/>
              <a:t>Intel64</a:t>
            </a:r>
            <a:r>
              <a:rPr lang="ru-RU" sz="2800" b="1" dirty="0" smtClean="0"/>
              <a:t>, </a:t>
            </a:r>
            <a:r>
              <a:rPr lang="en-US" sz="2800" b="1" dirty="0" smtClean="0"/>
              <a:t>EM64T</a:t>
            </a:r>
            <a:r>
              <a:rPr lang="ru-RU" sz="2800" b="1" dirty="0" smtClean="0"/>
              <a:t>, </a:t>
            </a:r>
            <a:r>
              <a:rPr lang="en-US" sz="2800" b="1" dirty="0" smtClean="0"/>
              <a:t>x64</a:t>
            </a:r>
            <a:endParaRPr lang="ru-RU" sz="2800" dirty="0" smtClean="0"/>
          </a:p>
          <a:p>
            <a:pPr marL="365125" indent="-9525" hangingPunct="0">
              <a:buNone/>
            </a:pPr>
            <a:r>
              <a:rPr lang="ru-RU" sz="2800" dirty="0" smtClean="0"/>
              <a:t>Разработанный компанией AMD набор инструкций x86-64 — расширение архитектуры </a:t>
            </a:r>
            <a:r>
              <a:rPr lang="ru-RU" sz="2800" dirty="0" err="1" smtClean="0"/>
              <a:t>Intel</a:t>
            </a:r>
            <a:r>
              <a:rPr lang="ru-RU" sz="2800" dirty="0" smtClean="0"/>
              <a:t> IA-32 (x86-32). </a:t>
            </a:r>
          </a:p>
        </p:txBody>
      </p:sp>
      <p:sp>
        <p:nvSpPr>
          <p:cNvPr id="9" name="Заголовок 8"/>
          <p:cNvSpPr>
            <a:spLocks noGrp="1"/>
          </p:cNvSpPr>
          <p:nvPr>
            <p:ph type="title" idx="4294967295"/>
          </p:nvPr>
        </p:nvSpPr>
        <p:spPr>
          <a:xfrm>
            <a:off x="1042988" y="125759"/>
            <a:ext cx="8101012" cy="1143001"/>
          </a:xfrm>
        </p:spPr>
        <p:txBody>
          <a:bodyPr>
            <a:noAutofit/>
          </a:bodyPr>
          <a:lstStyle/>
          <a:p>
            <a:r>
              <a:rPr lang="ru-RU" sz="3600" dirty="0" smtClean="0"/>
              <a:t>Развитие архитектуры  </a:t>
            </a:r>
            <a:br>
              <a:rPr lang="ru-RU" sz="3600" dirty="0" smtClean="0"/>
            </a:br>
            <a:r>
              <a:rPr lang="ru-RU" sz="3600" b="1" i="1" dirty="0" smtClean="0"/>
              <a:t>х86 – 64 бит</a:t>
            </a:r>
            <a:endParaRPr lang="ru-RU" sz="3600" b="1" i="1" dirty="0"/>
          </a:p>
        </p:txBody>
      </p:sp>
      <p:graphicFrame>
        <p:nvGraphicFramePr>
          <p:cNvPr id="151554" name="Object 2"/>
          <p:cNvGraphicFramePr>
            <a:graphicFrameLocks noChangeAspect="1"/>
          </p:cNvGraphicFramePr>
          <p:nvPr>
            <p:extLst>
              <p:ext uri="{D42A27DB-BD31-4B8C-83A1-F6EECF244321}">
                <p14:modId xmlns:p14="http://schemas.microsoft.com/office/powerpoint/2010/main" val="1603268819"/>
              </p:ext>
            </p:extLst>
          </p:nvPr>
        </p:nvGraphicFramePr>
        <p:xfrm>
          <a:off x="1763688" y="3167758"/>
          <a:ext cx="7088237" cy="3357586"/>
        </p:xfrm>
        <a:graphic>
          <a:graphicData uri="http://schemas.openxmlformats.org/presentationml/2006/ole">
            <mc:AlternateContent xmlns:mc="http://schemas.openxmlformats.org/markup-compatibility/2006">
              <mc:Choice xmlns:v="urn:schemas-microsoft-com:vml" Requires="v">
                <p:oleObj spid="_x0000_s133144" name="Лист" r:id="rId3" imgW="5248260" imgH="2486025" progId="Excel.Sheet.12">
                  <p:embed/>
                </p:oleObj>
              </mc:Choice>
              <mc:Fallback>
                <p:oleObj name="Лист" r:id="rId3" imgW="5248260" imgH="2486025" progId="Excel.Sheet.12">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3167758"/>
                        <a:ext cx="7088237" cy="335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320E7AFF-73C9-4F65-8749-E98CFB5ED605}" type="slidenum">
              <a:rPr lang="en-US" smtClean="0"/>
              <a:pPr/>
              <a:t>33</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up)">
                                      <p:cBhvr>
                                        <p:cTn id="7" dur="500"/>
                                        <p:tgtEl>
                                          <p:spTgt spid="10">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up)">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1554"/>
                                        </p:tgtEl>
                                        <p:attrNameLst>
                                          <p:attrName>style.visibility</p:attrName>
                                        </p:attrNameLst>
                                      </p:cBhvr>
                                      <p:to>
                                        <p:strVal val="visible"/>
                                      </p:to>
                                    </p:set>
                                    <p:animEffect transition="in" filter="fade">
                                      <p:cBhvr>
                                        <p:cTn id="15" dur="2000"/>
                                        <p:tgtEl>
                                          <p:spTgt spid="151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одержимое 9"/>
          <p:cNvSpPr>
            <a:spLocks noGrp="1"/>
          </p:cNvSpPr>
          <p:nvPr>
            <p:ph idx="4294967295"/>
          </p:nvPr>
        </p:nvSpPr>
        <p:spPr>
          <a:xfrm>
            <a:off x="1619672" y="1428736"/>
            <a:ext cx="4608512" cy="5517232"/>
          </a:xfrm>
        </p:spPr>
        <p:txBody>
          <a:bodyPr>
            <a:normAutofit fontScale="55000" lnSpcReduction="20000"/>
          </a:bodyPr>
          <a:lstStyle/>
          <a:p>
            <a:pPr marL="0" indent="0" hangingPunct="0"/>
            <a:r>
              <a:rPr lang="ru-RU" dirty="0" smtClean="0"/>
              <a:t>1999 год – анонс первого </a:t>
            </a:r>
            <a:r>
              <a:rPr lang="ru-RU" dirty="0" err="1" smtClean="0"/>
              <a:t>двухъядерного</a:t>
            </a:r>
            <a:r>
              <a:rPr lang="ru-RU" dirty="0" smtClean="0"/>
              <a:t> процессора в мире (IBM Power4 для серверов)</a:t>
            </a:r>
          </a:p>
          <a:p>
            <a:pPr marL="0" indent="0" hangingPunct="0"/>
            <a:r>
              <a:rPr lang="ru-RU" dirty="0" smtClean="0"/>
              <a:t>2002 год – выход процессора </a:t>
            </a:r>
            <a:r>
              <a:rPr lang="ru-RU" dirty="0" err="1" smtClean="0"/>
              <a:t>Intel</a:t>
            </a:r>
            <a:r>
              <a:rPr lang="ru-RU" dirty="0" smtClean="0"/>
              <a:t> </a:t>
            </a:r>
            <a:r>
              <a:rPr lang="ru-RU" dirty="0" err="1" smtClean="0"/>
              <a:t>Pentium</a:t>
            </a:r>
            <a:r>
              <a:rPr lang="ru-RU" dirty="0" smtClean="0"/>
              <a:t> 4 с технологией </a:t>
            </a:r>
            <a:r>
              <a:rPr lang="ru-RU" dirty="0" err="1" smtClean="0"/>
              <a:t>Hyper-Threading</a:t>
            </a:r>
            <a:r>
              <a:rPr lang="ru-RU" dirty="0" smtClean="0"/>
              <a:t>, обеспечивающей виртуальную </a:t>
            </a:r>
            <a:r>
              <a:rPr lang="ru-RU" dirty="0" err="1" smtClean="0"/>
              <a:t>двухпроцессорность</a:t>
            </a:r>
            <a:r>
              <a:rPr lang="ru-RU" dirty="0" smtClean="0"/>
              <a:t> на одном кристалле</a:t>
            </a:r>
          </a:p>
          <a:p>
            <a:pPr marL="0" indent="0" hangingPunct="0"/>
            <a:r>
              <a:rPr lang="ru-RU" dirty="0" smtClean="0"/>
              <a:t>2005 год, 18 марта – </a:t>
            </a:r>
            <a:r>
              <a:rPr lang="ru-RU" dirty="0" err="1" smtClean="0"/>
              <a:t>Intel</a:t>
            </a:r>
            <a:r>
              <a:rPr lang="ru-RU" dirty="0" smtClean="0"/>
              <a:t> выпустила первый в мире </a:t>
            </a:r>
            <a:r>
              <a:rPr lang="ru-RU" dirty="0" err="1" smtClean="0"/>
              <a:t>двухъядерный</a:t>
            </a:r>
            <a:r>
              <a:rPr lang="ru-RU" dirty="0" smtClean="0"/>
              <a:t> процессор архитектуры x86</a:t>
            </a:r>
          </a:p>
          <a:p>
            <a:pPr marL="0" indent="0" hangingPunct="0"/>
            <a:r>
              <a:rPr lang="ru-RU" dirty="0" smtClean="0"/>
              <a:t>2005 год, 20-25 мая – AMD начинает поставки </a:t>
            </a:r>
            <a:r>
              <a:rPr lang="ru-RU" dirty="0" err="1" smtClean="0"/>
              <a:t>двухядерных</a:t>
            </a:r>
            <a:r>
              <a:rPr lang="ru-RU" dirty="0" smtClean="0"/>
              <a:t> </a:t>
            </a:r>
            <a:r>
              <a:rPr lang="ru-RU" dirty="0" err="1" smtClean="0"/>
              <a:t>Opteron</a:t>
            </a:r>
            <a:r>
              <a:rPr lang="ru-RU" dirty="0" smtClean="0"/>
              <a:t> 2xx</a:t>
            </a:r>
          </a:p>
          <a:p>
            <a:pPr marL="0" indent="0" hangingPunct="0"/>
            <a:r>
              <a:rPr lang="ru-RU" dirty="0" smtClean="0"/>
              <a:t>2005 год, 26 мая – </a:t>
            </a:r>
            <a:r>
              <a:rPr lang="ru-RU" dirty="0" err="1" smtClean="0"/>
              <a:t>Intel</a:t>
            </a:r>
            <a:r>
              <a:rPr lang="ru-RU" dirty="0" smtClean="0"/>
              <a:t> выпускает </a:t>
            </a:r>
            <a:r>
              <a:rPr lang="ru-RU" dirty="0" err="1" smtClean="0"/>
              <a:t>двухъядерные</a:t>
            </a:r>
            <a:r>
              <a:rPr lang="ru-RU" dirty="0" smtClean="0"/>
              <a:t> </a:t>
            </a:r>
            <a:r>
              <a:rPr lang="ru-RU" dirty="0" err="1" smtClean="0"/>
              <a:t>Pentium</a:t>
            </a:r>
            <a:r>
              <a:rPr lang="ru-RU" dirty="0" smtClean="0"/>
              <a:t> D для массовых ПК</a:t>
            </a:r>
          </a:p>
          <a:p>
            <a:pPr marL="0" indent="0" hangingPunct="0"/>
            <a:r>
              <a:rPr lang="ru-RU" dirty="0" smtClean="0"/>
              <a:t>2005 год, 31 мая – AMD начинает поставки </a:t>
            </a:r>
            <a:r>
              <a:rPr lang="ru-RU" dirty="0" err="1" smtClean="0"/>
              <a:t>Athlon</a:t>
            </a:r>
            <a:r>
              <a:rPr lang="ru-RU" dirty="0" smtClean="0"/>
              <a:t> 64 X2</a:t>
            </a:r>
          </a:p>
          <a:p>
            <a:pPr marL="0" indent="0" hangingPunct="0"/>
            <a:r>
              <a:rPr lang="ru-RU" dirty="0" smtClean="0"/>
              <a:t>2006 год, 27 июля – </a:t>
            </a:r>
            <a:r>
              <a:rPr lang="en-US" dirty="0" smtClean="0"/>
              <a:t>Intel </a:t>
            </a:r>
            <a:r>
              <a:rPr lang="ru-RU" dirty="0" smtClean="0"/>
              <a:t>официально представила </a:t>
            </a:r>
            <a:r>
              <a:rPr lang="ru-RU" dirty="0" err="1" smtClean="0"/>
              <a:t>Core</a:t>
            </a:r>
            <a:r>
              <a:rPr lang="ru-RU" dirty="0" smtClean="0"/>
              <a:t> 2</a:t>
            </a:r>
          </a:p>
        </p:txBody>
      </p:sp>
      <p:sp>
        <p:nvSpPr>
          <p:cNvPr id="6" name="Заголовок 5"/>
          <p:cNvSpPr>
            <a:spLocks noGrp="1"/>
          </p:cNvSpPr>
          <p:nvPr>
            <p:ph type="title" idx="4294967295"/>
          </p:nvPr>
        </p:nvSpPr>
        <p:spPr>
          <a:xfrm>
            <a:off x="1644650" y="274638"/>
            <a:ext cx="7499350" cy="1143000"/>
          </a:xfrm>
        </p:spPr>
        <p:txBody>
          <a:bodyPr>
            <a:normAutofit fontScale="90000"/>
          </a:bodyPr>
          <a:lstStyle/>
          <a:p>
            <a:r>
              <a:rPr lang="ru-RU" b="1" dirty="0" smtClean="0"/>
              <a:t>Многоядерная архитектура х86</a:t>
            </a:r>
            <a:endParaRPr lang="ru-RU" b="1" dirty="0"/>
          </a:p>
        </p:txBody>
      </p:sp>
      <p:pic>
        <p:nvPicPr>
          <p:cNvPr id="7" name="Рисунок 6" descr="Core2dm.JPG"/>
          <p:cNvPicPr>
            <a:picLocks noChangeAspect="1"/>
          </p:cNvPicPr>
          <p:nvPr/>
        </p:nvPicPr>
        <p:blipFill>
          <a:blip r:embed="rId2" cstate="print"/>
          <a:stretch>
            <a:fillRect/>
          </a:stretch>
        </p:blipFill>
        <p:spPr>
          <a:xfrm>
            <a:off x="6357950" y="1428736"/>
            <a:ext cx="2573573" cy="5057072"/>
          </a:xfrm>
          <a:prstGeom prst="rect">
            <a:avLst/>
          </a:prstGeom>
        </p:spPr>
      </p:pic>
      <p:sp>
        <p:nvSpPr>
          <p:cNvPr id="2" name="Номер слайда 1"/>
          <p:cNvSpPr>
            <a:spLocks noGrp="1"/>
          </p:cNvSpPr>
          <p:nvPr>
            <p:ph type="sldNum" sz="quarter" idx="12"/>
          </p:nvPr>
        </p:nvSpPr>
        <p:spPr/>
        <p:txBody>
          <a:bodyPr/>
          <a:lstStyle/>
          <a:p>
            <a:fld id="{320E7AFF-73C9-4F65-8749-E98CFB5ED605}" type="slidenum">
              <a:rPr lang="en-US" smtClean="0"/>
              <a:pPr/>
              <a:t>34</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1000"/>
                                        <p:tgtEl>
                                          <p:spTgt spid="10">
                                            <p:txEl>
                                              <p:pRg st="1" end="1"/>
                                            </p:txEl>
                                          </p:spTgt>
                                        </p:tgtEl>
                                      </p:cBhvr>
                                    </p:animEffect>
                                    <p:anim calcmode="lin" valueType="num">
                                      <p:cBhvr>
                                        <p:cTn id="1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1000"/>
                                        <p:tgtEl>
                                          <p:spTgt spid="10">
                                            <p:txEl>
                                              <p:pRg st="2" end="2"/>
                                            </p:txEl>
                                          </p:spTgt>
                                        </p:tgtEl>
                                      </p:cBhvr>
                                    </p:animEffect>
                                    <p:anim calcmode="lin" valueType="num">
                                      <p:cBhvr>
                                        <p:cTn id="20"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1000"/>
                                        <p:tgtEl>
                                          <p:spTgt spid="10">
                                            <p:txEl>
                                              <p:pRg st="3" end="3"/>
                                            </p:txEl>
                                          </p:spTgt>
                                        </p:tgtEl>
                                      </p:cBhvr>
                                    </p:animEffect>
                                    <p:anim calcmode="lin" valueType="num">
                                      <p:cBhvr>
                                        <p:cTn id="2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Effect transition="in" filter="fade">
                                      <p:cBhvr>
                                        <p:cTn id="31" dur="1000"/>
                                        <p:tgtEl>
                                          <p:spTgt spid="10">
                                            <p:txEl>
                                              <p:pRg st="4" end="4"/>
                                            </p:txEl>
                                          </p:spTgt>
                                        </p:tgtEl>
                                      </p:cBhvr>
                                    </p:animEffect>
                                    <p:anim calcmode="lin" valueType="num">
                                      <p:cBhvr>
                                        <p:cTn id="32"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fade">
                                      <p:cBhvr>
                                        <p:cTn id="37" dur="1000"/>
                                        <p:tgtEl>
                                          <p:spTgt spid="10">
                                            <p:txEl>
                                              <p:pRg st="5" end="5"/>
                                            </p:txEl>
                                          </p:spTgt>
                                        </p:tgtEl>
                                      </p:cBhvr>
                                    </p:animEffect>
                                    <p:anim calcmode="lin" valueType="num">
                                      <p:cBhvr>
                                        <p:cTn id="38"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animEffect transition="in" filter="fade">
                                      <p:cBhvr>
                                        <p:cTn id="43" dur="1000"/>
                                        <p:tgtEl>
                                          <p:spTgt spid="10">
                                            <p:txEl>
                                              <p:pRg st="6" end="6"/>
                                            </p:txEl>
                                          </p:spTgt>
                                        </p:tgtEl>
                                      </p:cBhvr>
                                    </p:animEffect>
                                    <p:anim calcmode="lin" valueType="num">
                                      <p:cBhvr>
                                        <p:cTn id="44"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53"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одержимое 9"/>
          <p:cNvSpPr>
            <a:spLocks noGrp="1"/>
          </p:cNvSpPr>
          <p:nvPr>
            <p:ph idx="4294967295"/>
          </p:nvPr>
        </p:nvSpPr>
        <p:spPr>
          <a:xfrm>
            <a:off x="1644650" y="1052513"/>
            <a:ext cx="7499350" cy="4800600"/>
          </a:xfrm>
        </p:spPr>
        <p:txBody>
          <a:bodyPr>
            <a:normAutofit/>
          </a:bodyPr>
          <a:lstStyle/>
          <a:p>
            <a:pPr marL="365125" indent="-9525" hangingPunct="0"/>
            <a:r>
              <a:rPr lang="en-US" dirty="0" smtClean="0">
                <a:latin typeface="Arial" pitchFamily="34" charset="0"/>
                <a:cs typeface="Arial" pitchFamily="34" charset="0"/>
              </a:rPr>
              <a:t>200</a:t>
            </a:r>
            <a:r>
              <a:rPr lang="ru-RU" dirty="0" smtClean="0">
                <a:latin typeface="Arial" pitchFamily="34" charset="0"/>
                <a:cs typeface="Arial" pitchFamily="34" charset="0"/>
              </a:rPr>
              <a:t>8</a:t>
            </a:r>
            <a:r>
              <a:rPr lang="ru-RU" dirty="0" smtClean="0"/>
              <a:t>г</a:t>
            </a:r>
          </a:p>
        </p:txBody>
      </p:sp>
      <p:sp>
        <p:nvSpPr>
          <p:cNvPr id="9" name="Заголовок 8"/>
          <p:cNvSpPr>
            <a:spLocks noGrp="1"/>
          </p:cNvSpPr>
          <p:nvPr>
            <p:ph type="title" idx="4294967295"/>
          </p:nvPr>
        </p:nvSpPr>
        <p:spPr>
          <a:xfrm>
            <a:off x="1644650" y="274638"/>
            <a:ext cx="7499350" cy="1143000"/>
          </a:xfrm>
        </p:spPr>
        <p:txBody>
          <a:bodyPr>
            <a:normAutofit fontScale="90000"/>
          </a:bodyPr>
          <a:lstStyle/>
          <a:p>
            <a:r>
              <a:rPr lang="ru-RU" dirty="0" smtClean="0"/>
              <a:t>Микропроцессор </a:t>
            </a:r>
            <a:r>
              <a:rPr lang="en-US" dirty="0" smtClean="0"/>
              <a:t>Intel Core i7</a:t>
            </a:r>
            <a:endParaRPr lang="ru-RU" b="1" i="1" dirty="0"/>
          </a:p>
        </p:txBody>
      </p:sp>
      <p:sp>
        <p:nvSpPr>
          <p:cNvPr id="7" name="Прямоугольник 6"/>
          <p:cNvSpPr/>
          <p:nvPr/>
        </p:nvSpPr>
        <p:spPr>
          <a:xfrm>
            <a:off x="1470370" y="4365104"/>
            <a:ext cx="7422110" cy="2428867"/>
          </a:xfrm>
          <a:prstGeom prst="rect">
            <a:avLst/>
          </a:prstGeom>
        </p:spPr>
        <p:txBody>
          <a:bodyPr wrap="square">
            <a:normAutofit lnSpcReduction="10000"/>
          </a:bodyPr>
          <a:lstStyle/>
          <a:p>
            <a:pPr marL="365760" lvl="0" indent="-283464" fontAlgn="auto">
              <a:spcBef>
                <a:spcPts val="600"/>
              </a:spcBef>
              <a:spcAft>
                <a:spcPts val="0"/>
              </a:spcAft>
              <a:buClr>
                <a:schemeClr val="accent1"/>
              </a:buClr>
              <a:buSzPct val="80000"/>
            </a:pPr>
            <a:r>
              <a:rPr lang="ru-RU" sz="2400" b="1" i="1" dirty="0" smtClean="0">
                <a:latin typeface="Tahoma" pitchFamily="34" charset="0"/>
                <a:ea typeface="Tahoma" pitchFamily="34" charset="0"/>
                <a:cs typeface="Tahoma" pitchFamily="34" charset="0"/>
              </a:rPr>
              <a:t>Особенности:</a:t>
            </a:r>
          </a:p>
          <a:p>
            <a:pPr marL="365760" lvl="0" indent="-283464" fontAlgn="auto">
              <a:spcBef>
                <a:spcPts val="600"/>
              </a:spcBef>
              <a:spcAft>
                <a:spcPts val="0"/>
              </a:spcAft>
              <a:buClr>
                <a:schemeClr val="accent1"/>
              </a:buClr>
              <a:buSzPct val="80000"/>
              <a:buFont typeface="Wingdings 2"/>
              <a:buChar char=""/>
            </a:pPr>
            <a:r>
              <a:rPr lang="ru-RU" sz="2400" dirty="0" smtClean="0"/>
              <a:t>Однокристальное устройство:</a:t>
            </a:r>
          </a:p>
          <a:p>
            <a:pPr marL="365760" lvl="0" indent="-283464" fontAlgn="auto">
              <a:spcBef>
                <a:spcPts val="600"/>
              </a:spcBef>
              <a:spcAft>
                <a:spcPts val="0"/>
              </a:spcAft>
              <a:buClr>
                <a:schemeClr val="accent1"/>
              </a:buClr>
              <a:buSzPct val="80000"/>
              <a:buFont typeface="Wingdings 2"/>
              <a:buChar char=""/>
            </a:pPr>
            <a:r>
              <a:rPr lang="ru-RU" sz="2400" dirty="0" smtClean="0"/>
              <a:t>Контроллер памяти находится в самом процессоре</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Поддержка </a:t>
            </a:r>
            <a:r>
              <a:rPr lang="en-US" sz="2400" dirty="0" smtClean="0">
                <a:latin typeface="Tahoma" pitchFamily="34" charset="0"/>
                <a:ea typeface="Tahoma" pitchFamily="34" charset="0"/>
                <a:cs typeface="Tahoma" pitchFamily="34" charset="0"/>
              </a:rPr>
              <a:t>Hyper-threading.</a:t>
            </a:r>
            <a:endParaRPr lang="ru-RU" sz="2400" dirty="0" smtClean="0">
              <a:latin typeface="Tahoma" pitchFamily="34" charset="0"/>
              <a:ea typeface="Tahoma" pitchFamily="34" charset="0"/>
              <a:cs typeface="Tahoma" pitchFamily="34" charset="0"/>
            </a:endParaRP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Минимальное тепловыделений 130 ватт</a:t>
            </a:r>
          </a:p>
          <a:p>
            <a:pPr marL="365760" lvl="0" indent="-283464" fontAlgn="auto">
              <a:spcBef>
                <a:spcPts val="600"/>
              </a:spcBef>
              <a:spcAft>
                <a:spcPts val="0"/>
              </a:spcAft>
              <a:buClr>
                <a:schemeClr val="accent1"/>
              </a:buClr>
              <a:buSzPct val="80000"/>
              <a:buFont typeface="Wingdings 2"/>
              <a:buChar char=""/>
            </a:pPr>
            <a:endParaRPr lang="en-US" sz="2400" dirty="0" smtClean="0">
              <a:latin typeface="Tahoma" pitchFamily="34" charset="0"/>
              <a:ea typeface="Tahoma" pitchFamily="34" charset="0"/>
              <a:cs typeface="Tahoma" pitchFamily="34" charset="0"/>
            </a:endParaRPr>
          </a:p>
          <a:p>
            <a:pPr marL="365760" lvl="0" indent="-283464" fontAlgn="auto">
              <a:spcBef>
                <a:spcPts val="600"/>
              </a:spcBef>
              <a:spcAft>
                <a:spcPts val="0"/>
              </a:spcAft>
              <a:buClr>
                <a:schemeClr val="accent1"/>
              </a:buClr>
              <a:buSzPct val="80000"/>
              <a:buFont typeface="Wingdings 2"/>
              <a:buChar char=""/>
            </a:pPr>
            <a:endParaRPr lang="en-US" sz="2400" dirty="0" smtClean="0">
              <a:latin typeface="Tahoma" pitchFamily="34" charset="0"/>
              <a:ea typeface="Tahoma" pitchFamily="34" charset="0"/>
              <a:cs typeface="Tahoma" pitchFamily="34" charset="0"/>
            </a:endParaRPr>
          </a:p>
        </p:txBody>
      </p:sp>
      <p:pic>
        <p:nvPicPr>
          <p:cNvPr id="152580" name="Picture 4" descr="http://www.3dnews.ru/_imgdata/img/2008/11/21/intel/nehalem-core.jpg"/>
          <p:cNvPicPr>
            <a:picLocks noChangeAspect="1" noChangeArrowheads="1"/>
          </p:cNvPicPr>
          <p:nvPr/>
        </p:nvPicPr>
        <p:blipFill>
          <a:blip r:embed="rId3" cstate="print"/>
          <a:srcRect/>
          <a:stretch>
            <a:fillRect/>
          </a:stretch>
        </p:blipFill>
        <p:spPr bwMode="auto">
          <a:xfrm>
            <a:off x="5004048" y="1609689"/>
            <a:ext cx="3816424" cy="2640966"/>
          </a:xfrm>
          <a:prstGeom prst="rect">
            <a:avLst/>
          </a:prstGeom>
          <a:noFill/>
        </p:spPr>
      </p:pic>
      <p:graphicFrame>
        <p:nvGraphicFramePr>
          <p:cNvPr id="152579" name="Object 3"/>
          <p:cNvGraphicFramePr>
            <a:graphicFrameLocks noChangeAspect="1"/>
          </p:cNvGraphicFramePr>
          <p:nvPr>
            <p:extLst>
              <p:ext uri="{D42A27DB-BD31-4B8C-83A1-F6EECF244321}">
                <p14:modId xmlns:p14="http://schemas.microsoft.com/office/powerpoint/2010/main" val="4111900157"/>
              </p:ext>
            </p:extLst>
          </p:nvPr>
        </p:nvGraphicFramePr>
        <p:xfrm>
          <a:off x="1619672" y="1650142"/>
          <a:ext cx="3190891" cy="2570946"/>
        </p:xfrm>
        <a:graphic>
          <a:graphicData uri="http://schemas.openxmlformats.org/presentationml/2006/ole">
            <mc:AlternateContent xmlns:mc="http://schemas.openxmlformats.org/markup-compatibility/2006">
              <mc:Choice xmlns:v="urn:schemas-microsoft-com:vml" Requires="v">
                <p:oleObj spid="_x0000_s134167" name="Лист" r:id="rId4" imgW="1666980" imgH="1343025" progId="Excel.Sheet.12">
                  <p:embed/>
                </p:oleObj>
              </mc:Choice>
              <mc:Fallback>
                <p:oleObj name="Лист" r:id="rId4" imgW="1666980" imgH="1343025" progId="Excel.Shee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1650142"/>
                        <a:ext cx="3190891" cy="257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320E7AFF-73C9-4F65-8749-E98CFB5ED605}" type="slidenum">
              <a:rPr lang="en-US" smtClean="0"/>
              <a:pPr/>
              <a:t>35</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up)">
                                      <p:cBhvr>
                                        <p:cTn id="7" dur="500"/>
                                        <p:tgtEl>
                                          <p:spTgt spid="10">
                                            <p:txEl>
                                              <p:pRg st="0" end="0"/>
                                            </p:txEl>
                                          </p:spTgt>
                                        </p:tgtEl>
                                      </p:cBhvr>
                                    </p:animEffect>
                                  </p:childTnLst>
                                </p:cTn>
                              </p:par>
                            </p:childTnLst>
                          </p:cTn>
                        </p:par>
                        <p:par>
                          <p:cTn id="8" fill="hold">
                            <p:stCondLst>
                              <p:cond delay="500"/>
                            </p:stCondLst>
                            <p:childTnLst>
                              <p:par>
                                <p:cTn id="9" presetID="53" presetClass="entr" presetSubtype="0" fill="hold" nodeType="afterEffect">
                                  <p:stCondLst>
                                    <p:cond delay="0"/>
                                  </p:stCondLst>
                                  <p:childTnLst>
                                    <p:set>
                                      <p:cBhvr>
                                        <p:cTn id="10" dur="1" fill="hold">
                                          <p:stCondLst>
                                            <p:cond delay="0"/>
                                          </p:stCondLst>
                                        </p:cTn>
                                        <p:tgtEl>
                                          <p:spTgt spid="152580"/>
                                        </p:tgtEl>
                                        <p:attrNameLst>
                                          <p:attrName>style.visibility</p:attrName>
                                        </p:attrNameLst>
                                      </p:cBhvr>
                                      <p:to>
                                        <p:strVal val="visible"/>
                                      </p:to>
                                    </p:set>
                                    <p:anim calcmode="lin" valueType="num">
                                      <p:cBhvr>
                                        <p:cTn id="11" dur="500" fill="hold"/>
                                        <p:tgtEl>
                                          <p:spTgt spid="152580"/>
                                        </p:tgtEl>
                                        <p:attrNameLst>
                                          <p:attrName>ppt_w</p:attrName>
                                        </p:attrNameLst>
                                      </p:cBhvr>
                                      <p:tavLst>
                                        <p:tav tm="0">
                                          <p:val>
                                            <p:fltVal val="0"/>
                                          </p:val>
                                        </p:tav>
                                        <p:tav tm="100000">
                                          <p:val>
                                            <p:strVal val="#ppt_w"/>
                                          </p:val>
                                        </p:tav>
                                      </p:tavLst>
                                    </p:anim>
                                    <p:anim calcmode="lin" valueType="num">
                                      <p:cBhvr>
                                        <p:cTn id="12" dur="500" fill="hold"/>
                                        <p:tgtEl>
                                          <p:spTgt spid="152580"/>
                                        </p:tgtEl>
                                        <p:attrNameLst>
                                          <p:attrName>ppt_h</p:attrName>
                                        </p:attrNameLst>
                                      </p:cBhvr>
                                      <p:tavLst>
                                        <p:tav tm="0">
                                          <p:val>
                                            <p:fltVal val="0"/>
                                          </p:val>
                                        </p:tav>
                                        <p:tav tm="100000">
                                          <p:val>
                                            <p:strVal val="#ppt_h"/>
                                          </p:val>
                                        </p:tav>
                                      </p:tavLst>
                                    </p:anim>
                                    <p:animEffect transition="in" filter="fade">
                                      <p:cBhvr>
                                        <p:cTn id="13" dur="500"/>
                                        <p:tgtEl>
                                          <p:spTgt spid="152580"/>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52579"/>
                                        </p:tgtEl>
                                        <p:attrNameLst>
                                          <p:attrName>style.visibility</p:attrName>
                                        </p:attrNameLst>
                                      </p:cBhvr>
                                      <p:to>
                                        <p:strVal val="visible"/>
                                      </p:to>
                                    </p:set>
                                    <p:anim calcmode="lin" valueType="num">
                                      <p:cBhvr additive="base">
                                        <p:cTn id="17" dur="500" fill="hold"/>
                                        <p:tgtEl>
                                          <p:spTgt spid="152579"/>
                                        </p:tgtEl>
                                        <p:attrNameLst>
                                          <p:attrName>ppt_x</p:attrName>
                                        </p:attrNameLst>
                                      </p:cBhvr>
                                      <p:tavLst>
                                        <p:tav tm="0">
                                          <p:val>
                                            <p:strVal val="#ppt_x"/>
                                          </p:val>
                                        </p:tav>
                                        <p:tav tm="100000">
                                          <p:val>
                                            <p:strVal val="#ppt_x"/>
                                          </p:val>
                                        </p:tav>
                                      </p:tavLst>
                                    </p:anim>
                                    <p:anim calcmode="lin" valueType="num">
                                      <p:cBhvr additive="base">
                                        <p:cTn id="18" dur="500" fill="hold"/>
                                        <p:tgtEl>
                                          <p:spTgt spid="15257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up)">
                                      <p:cBhvr>
                                        <p:cTn id="22" dur="500"/>
                                        <p:tgtEl>
                                          <p:spTgt spid="7">
                                            <p:txEl>
                                              <p:pRg st="0" end="0"/>
                                            </p:txEl>
                                          </p:spTgt>
                                        </p:tgtEl>
                                      </p:cBhvr>
                                    </p:animEffect>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 calcmode="lin" valueType="num">
                                      <p:cBhvr additive="base">
                                        <p:cTn id="26"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 calcmode="lin" valueType="num">
                                      <p:cBhvr additive="base">
                                        <p:cTn id="31"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 calcmode="lin" valueType="num">
                                      <p:cBhvr additive="base">
                                        <p:cTn id="36"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 calcmode="lin" valueType="num">
                                      <p:cBhvr additive="base">
                                        <p:cTn id="4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9"/>
          <p:cNvSpPr txBox="1">
            <a:spLocks/>
          </p:cNvSpPr>
          <p:nvPr/>
        </p:nvSpPr>
        <p:spPr bwMode="auto">
          <a:xfrm>
            <a:off x="1691680" y="1196752"/>
            <a:ext cx="7200800" cy="480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65125" indent="-9525" hangingPunct="0"/>
            <a:r>
              <a:rPr lang="en-US" dirty="0" smtClean="0">
                <a:latin typeface="Arial" pitchFamily="34" charset="0"/>
                <a:cs typeface="Arial" pitchFamily="34" charset="0"/>
              </a:rPr>
              <a:t>20</a:t>
            </a:r>
            <a:r>
              <a:rPr lang="ru-RU" dirty="0" smtClean="0">
                <a:latin typeface="Arial" pitchFamily="34" charset="0"/>
                <a:cs typeface="Arial" pitchFamily="34" charset="0"/>
              </a:rPr>
              <a:t>12</a:t>
            </a:r>
            <a:r>
              <a:rPr lang="ru-RU" dirty="0" smtClean="0"/>
              <a:t>г</a:t>
            </a:r>
          </a:p>
        </p:txBody>
      </p:sp>
      <p:sp>
        <p:nvSpPr>
          <p:cNvPr id="4" name="Заголовок 8"/>
          <p:cNvSpPr txBox="1">
            <a:spLocks/>
          </p:cNvSpPr>
          <p:nvPr/>
        </p:nvSpPr>
        <p:spPr bwMode="auto">
          <a:xfrm>
            <a:off x="1644650" y="274638"/>
            <a:ext cx="749935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0000"/>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dirty="0" smtClean="0"/>
              <a:t>Микропроцессор </a:t>
            </a:r>
            <a:r>
              <a:rPr lang="en-US" dirty="0" smtClean="0"/>
              <a:t>Intel Core i7</a:t>
            </a:r>
            <a:endParaRPr lang="ru-RU" b="1" i="1" dirty="0"/>
          </a:p>
        </p:txBody>
      </p:sp>
      <p:pic>
        <p:nvPicPr>
          <p:cNvPr id="135170" name="Picture 2" descr="http://hotline.ua/img/tx/549/54933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504" y="1043878"/>
            <a:ext cx="4256984" cy="45453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3"/>
          <p:cNvGraphicFramePr>
            <a:graphicFrameLocks noChangeAspect="1"/>
          </p:cNvGraphicFramePr>
          <p:nvPr>
            <p:extLst>
              <p:ext uri="{D42A27DB-BD31-4B8C-83A1-F6EECF244321}">
                <p14:modId xmlns:p14="http://schemas.microsoft.com/office/powerpoint/2010/main" val="1600877231"/>
              </p:ext>
            </p:extLst>
          </p:nvPr>
        </p:nvGraphicFramePr>
        <p:xfrm>
          <a:off x="1691680" y="1916832"/>
          <a:ext cx="3282950" cy="2463800"/>
        </p:xfrm>
        <a:graphic>
          <a:graphicData uri="http://schemas.openxmlformats.org/presentationml/2006/ole">
            <mc:AlternateContent xmlns:mc="http://schemas.openxmlformats.org/markup-compatibility/2006">
              <mc:Choice xmlns:v="urn:schemas-microsoft-com:vml" Requires="v">
                <p:oleObj spid="_x0000_s135189" name="Лист" r:id="rId4" imgW="1714588" imgH="1287792" progId="Excel.Sheet.12">
                  <p:embed/>
                </p:oleObj>
              </mc:Choice>
              <mc:Fallback>
                <p:oleObj name="Лист" r:id="rId4" imgW="1714588" imgH="1287792" progId="Excel.Sheet.12">
                  <p:embed/>
                  <p:pic>
                    <p:nvPicPr>
                      <p:cNvPr id="0" name=""/>
                      <p:cNvPicPr>
                        <a:picLocks noChangeAspect="1" noChangeArrowheads="1"/>
                      </p:cNvPicPr>
                      <p:nvPr/>
                    </p:nvPicPr>
                    <p:blipFill>
                      <a:blip r:embed="rId5"/>
                      <a:srcRect/>
                      <a:stretch>
                        <a:fillRect/>
                      </a:stretch>
                    </p:blipFill>
                    <p:spPr bwMode="auto">
                      <a:xfrm>
                        <a:off x="1691680" y="1916832"/>
                        <a:ext cx="3282950"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Прямоугольник 7"/>
          <p:cNvSpPr/>
          <p:nvPr/>
        </p:nvSpPr>
        <p:spPr>
          <a:xfrm>
            <a:off x="1470370" y="4600533"/>
            <a:ext cx="7422110" cy="2428867"/>
          </a:xfrm>
          <a:prstGeom prst="rect">
            <a:avLst/>
          </a:prstGeom>
        </p:spPr>
        <p:txBody>
          <a:bodyPr wrap="square">
            <a:normAutofit/>
          </a:bodyPr>
          <a:lstStyle/>
          <a:p>
            <a:pPr marL="365760" lvl="0" indent="-283464" fontAlgn="auto">
              <a:spcBef>
                <a:spcPts val="600"/>
              </a:spcBef>
              <a:spcAft>
                <a:spcPts val="0"/>
              </a:spcAft>
              <a:buClr>
                <a:schemeClr val="accent1"/>
              </a:buClr>
              <a:buSzPct val="80000"/>
            </a:pPr>
            <a:r>
              <a:rPr lang="ru-RU" sz="2400" b="1" i="1" dirty="0" smtClean="0">
                <a:latin typeface="Tahoma" pitchFamily="34" charset="0"/>
                <a:ea typeface="Tahoma" pitchFamily="34" charset="0"/>
                <a:cs typeface="Tahoma" pitchFamily="34" charset="0"/>
              </a:rPr>
              <a:t>Особенности:</a:t>
            </a:r>
          </a:p>
          <a:p>
            <a:pPr marL="365760" lvl="0" indent="-283464" fontAlgn="auto">
              <a:spcBef>
                <a:spcPts val="600"/>
              </a:spcBef>
              <a:spcAft>
                <a:spcPts val="0"/>
              </a:spcAft>
              <a:buClr>
                <a:schemeClr val="accent1"/>
              </a:buClr>
              <a:buSzPct val="80000"/>
              <a:buFont typeface="Wingdings 2"/>
              <a:buChar char=""/>
            </a:pPr>
            <a:r>
              <a:rPr lang="ru-RU" sz="2400" dirty="0" smtClean="0"/>
              <a:t>Встроенный контроллер памяти</a:t>
            </a:r>
            <a:endParaRPr lang="en-US" sz="2400" dirty="0" smtClean="0"/>
          </a:p>
          <a:p>
            <a:pPr marL="365760" lvl="0" indent="-283464" fontAlgn="auto">
              <a:spcBef>
                <a:spcPts val="600"/>
              </a:spcBef>
              <a:spcAft>
                <a:spcPts val="0"/>
              </a:spcAft>
              <a:buClr>
                <a:schemeClr val="accent1"/>
              </a:buClr>
              <a:buSzPct val="80000"/>
              <a:buFont typeface="Wingdings 2"/>
              <a:buChar char=""/>
            </a:pPr>
            <a:r>
              <a:rPr lang="ru-RU" sz="2400" dirty="0" smtClean="0"/>
              <a:t>Встроенный видеоадаптер</a:t>
            </a:r>
          </a:p>
          <a:p>
            <a:pPr marL="365760" lvl="0" indent="-283464" fontAlgn="auto">
              <a:spcBef>
                <a:spcPts val="600"/>
              </a:spcBef>
              <a:spcAft>
                <a:spcPts val="0"/>
              </a:spcAft>
              <a:buClr>
                <a:schemeClr val="accent1"/>
              </a:buClr>
              <a:buSzPct val="80000"/>
              <a:buFont typeface="Wingdings 2"/>
              <a:buChar char=""/>
            </a:pPr>
            <a:r>
              <a:rPr lang="ru-RU" sz="2400" dirty="0" smtClean="0">
                <a:latin typeface="Tahoma" pitchFamily="34" charset="0"/>
                <a:ea typeface="Tahoma" pitchFamily="34" charset="0"/>
                <a:cs typeface="Tahoma" pitchFamily="34" charset="0"/>
              </a:rPr>
              <a:t>Минимальное тепловыделений 1</a:t>
            </a:r>
            <a:r>
              <a:rPr lang="en-US" sz="2400" dirty="0" smtClean="0">
                <a:latin typeface="Tahoma" pitchFamily="34" charset="0"/>
                <a:ea typeface="Tahoma" pitchFamily="34" charset="0"/>
                <a:cs typeface="Tahoma" pitchFamily="34" charset="0"/>
              </a:rPr>
              <a:t>50</a:t>
            </a:r>
            <a:r>
              <a:rPr lang="ru-RU" sz="2400" dirty="0" smtClean="0">
                <a:latin typeface="Tahoma" pitchFamily="34" charset="0"/>
                <a:ea typeface="Tahoma" pitchFamily="34" charset="0"/>
                <a:cs typeface="Tahoma" pitchFamily="34" charset="0"/>
              </a:rPr>
              <a:t> ватт</a:t>
            </a:r>
          </a:p>
          <a:p>
            <a:pPr marL="365760" lvl="0" indent="-283464" fontAlgn="auto">
              <a:spcBef>
                <a:spcPts val="600"/>
              </a:spcBef>
              <a:spcAft>
                <a:spcPts val="0"/>
              </a:spcAft>
              <a:buClr>
                <a:schemeClr val="accent1"/>
              </a:buClr>
              <a:buSzPct val="80000"/>
              <a:buFont typeface="Wingdings 2"/>
              <a:buChar char=""/>
            </a:pPr>
            <a:endParaRPr lang="en-US" sz="2400" dirty="0" smtClean="0">
              <a:latin typeface="Tahoma" pitchFamily="34" charset="0"/>
              <a:ea typeface="Tahoma" pitchFamily="34" charset="0"/>
              <a:cs typeface="Tahoma" pitchFamily="34" charset="0"/>
            </a:endParaRPr>
          </a:p>
          <a:p>
            <a:pPr marL="365760" lvl="0" indent="-283464" fontAlgn="auto">
              <a:spcBef>
                <a:spcPts val="600"/>
              </a:spcBef>
              <a:spcAft>
                <a:spcPts val="0"/>
              </a:spcAft>
              <a:buClr>
                <a:schemeClr val="accent1"/>
              </a:buClr>
              <a:buSzPct val="80000"/>
              <a:buFont typeface="Wingdings 2"/>
              <a:buChar char=""/>
            </a:pPr>
            <a:endParaRPr lang="en-US" sz="2400" dirty="0" smtClean="0">
              <a:latin typeface="Tahoma" pitchFamily="34" charset="0"/>
              <a:ea typeface="Tahoma" pitchFamily="34" charset="0"/>
              <a:cs typeface="Tahoma" pitchFamily="34" charset="0"/>
            </a:endParaRPr>
          </a:p>
        </p:txBody>
      </p:sp>
      <p:sp>
        <p:nvSpPr>
          <p:cNvPr id="2" name="Номер слайда 1"/>
          <p:cNvSpPr>
            <a:spLocks noGrp="1"/>
          </p:cNvSpPr>
          <p:nvPr>
            <p:ph type="sldNum" sz="quarter" idx="12"/>
          </p:nvPr>
        </p:nvSpPr>
        <p:spPr/>
        <p:txBody>
          <a:bodyPr/>
          <a:lstStyle/>
          <a:p>
            <a:fld id="{320E7AFF-73C9-4F65-8749-E98CFB5ED605}" type="slidenum">
              <a:rPr lang="en-US" smtClean="0"/>
              <a:pPr/>
              <a:t>36</a:t>
            </a:fld>
            <a:r>
              <a:rPr lang="en-US" smtClean="0"/>
              <a:t>/36</a:t>
            </a:r>
            <a:endParaRPr lang="en-US" dirty="0"/>
          </a:p>
        </p:txBody>
      </p:sp>
    </p:spTree>
    <p:extLst>
      <p:ext uri="{BB962C8B-B14F-4D97-AF65-F5344CB8AC3E}">
        <p14:creationId xmlns:p14="http://schemas.microsoft.com/office/powerpoint/2010/main" val="30426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up)">
                                      <p:cBhvr>
                                        <p:cTn id="16" dur="500"/>
                                        <p:tgtEl>
                                          <p:spTgt spid="8">
                                            <p:txEl>
                                              <p:pRg st="0" end="0"/>
                                            </p:txEl>
                                          </p:spTgt>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 calcmode="lin" valueType="num">
                                      <p:cBhvr additive="base">
                                        <p:cTn id="20"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 calcmode="lin" valueType="num">
                                      <p:cBhvr additive="base">
                                        <p:cTn id="26"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2" fill="hold" grpId="0" nodeType="after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одержимое 9"/>
          <p:cNvSpPr>
            <a:spLocks noGrp="1"/>
          </p:cNvSpPr>
          <p:nvPr>
            <p:ph idx="4294967295"/>
          </p:nvPr>
        </p:nvSpPr>
        <p:spPr>
          <a:xfrm>
            <a:off x="1644650" y="1447800"/>
            <a:ext cx="7499350" cy="4800600"/>
          </a:xfrm>
        </p:spPr>
        <p:txBody>
          <a:bodyPr>
            <a:normAutofit/>
          </a:bodyPr>
          <a:lstStyle/>
          <a:p>
            <a:pPr>
              <a:buNone/>
            </a:pPr>
            <a:r>
              <a:rPr lang="ru-RU" sz="2800" i="1" dirty="0" smtClean="0">
                <a:solidFill>
                  <a:schemeClr val="accent5"/>
                </a:solidFill>
              </a:rPr>
              <a:t>	</a:t>
            </a:r>
            <a:endParaRPr lang="ru-RU" i="1" dirty="0" smtClean="0">
              <a:solidFill>
                <a:schemeClr val="accent5"/>
              </a:solidFill>
            </a:endParaRPr>
          </a:p>
        </p:txBody>
      </p:sp>
      <p:sp>
        <p:nvSpPr>
          <p:cNvPr id="4" name="Содержимое 3"/>
          <p:cNvSpPr txBox="1">
            <a:spLocks/>
          </p:cNvSpPr>
          <p:nvPr/>
        </p:nvSpPr>
        <p:spPr>
          <a:xfrm>
            <a:off x="1285852" y="571480"/>
            <a:ext cx="1285884" cy="6143644"/>
          </a:xfrm>
          <a:prstGeom prst="rect">
            <a:avLst/>
          </a:prstGeom>
        </p:spPr>
        <p:txBody>
          <a:bodyPr wrap="square">
            <a:normAutofit fontScale="92500" lnSpcReduction="10000"/>
          </a:bodyPr>
          <a:lstStyle/>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1940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lang="ru-RU" sz="2800" dirty="0" smtClean="0">
                <a:latin typeface="+mn-lt"/>
              </a:rPr>
              <a:t>1950</a:t>
            </a: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1960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1970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1980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1990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2000</a:t>
            </a:r>
          </a:p>
          <a:p>
            <a:pPr marL="365760" marR="0" lvl="0" indent="-283464" algn="l" defTabSz="914400" rtl="0" eaLnBrk="1" fontAlgn="auto" latinLnBrk="0" hangingPunct="1">
              <a:lnSpc>
                <a:spcPct val="200000"/>
              </a:lnSpc>
              <a:spcBef>
                <a:spcPts val="0"/>
              </a:spcBef>
              <a:spcAft>
                <a:spcPts val="0"/>
              </a:spcAft>
              <a:buClr>
                <a:schemeClr val="accent1"/>
              </a:buClr>
              <a:buSzPct val="80000"/>
              <a:buFont typeface="Wingdings 2"/>
              <a:buNone/>
              <a:tabLst/>
              <a:defRPr/>
            </a:pPr>
            <a:r>
              <a:rPr kumimoji="0" lang="ru-RU" sz="2800" b="0" i="0" u="none" strike="noStrike" kern="1200" cap="none" spc="0" normalizeH="0" baseline="0" noProof="0" dirty="0" smtClean="0">
                <a:ln>
                  <a:noFill/>
                </a:ln>
                <a:solidFill>
                  <a:schemeClr val="tx1"/>
                </a:solidFill>
                <a:effectLst/>
                <a:uLnTx/>
                <a:uFillTx/>
                <a:latin typeface="+mn-lt"/>
                <a:ea typeface="+mn-ea"/>
                <a:cs typeface="+mn-cs"/>
              </a:rPr>
              <a:t>2010</a:t>
            </a:r>
          </a:p>
          <a:p>
            <a:pPr marL="365760" marR="0" lvl="0" indent="-283464" algn="l" defTabSz="914400" rtl="0" eaLnBrk="1" fontAlgn="auto" latinLnBrk="0" hangingPunct="1">
              <a:lnSpc>
                <a:spcPct val="200000"/>
              </a:lnSpc>
              <a:spcBef>
                <a:spcPts val="600"/>
              </a:spcBef>
              <a:spcAft>
                <a:spcPts val="0"/>
              </a:spcAft>
              <a:buClr>
                <a:schemeClr val="accent1"/>
              </a:buClr>
              <a:buSzPct val="80000"/>
              <a:buFont typeface="Wingdings 2"/>
              <a:buNone/>
              <a:tabLst/>
              <a:defRPr/>
            </a:pP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ru-RU"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Стрелка вниз 4"/>
          <p:cNvSpPr/>
          <p:nvPr/>
        </p:nvSpPr>
        <p:spPr>
          <a:xfrm>
            <a:off x="1071538" y="916795"/>
            <a:ext cx="428628" cy="5786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одержимое 9"/>
          <p:cNvSpPr txBox="1">
            <a:spLocks/>
          </p:cNvSpPr>
          <p:nvPr/>
        </p:nvSpPr>
        <p:spPr>
          <a:xfrm>
            <a:off x="2428860" y="1600200"/>
            <a:ext cx="6657228" cy="4800600"/>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3" name="Содержимое 9"/>
          <p:cNvSpPr txBox="1">
            <a:spLocks/>
          </p:cNvSpPr>
          <p:nvPr/>
        </p:nvSpPr>
        <p:spPr>
          <a:xfrm>
            <a:off x="2500298" y="857232"/>
            <a:ext cx="6357982" cy="5857916"/>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Компьютерные системы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ru-RU" sz="3600" b="0" i="0" u="none" strike="noStrike" kern="1200" cap="none" spc="0" normalizeH="0" baseline="0" noProof="0" dirty="0" smtClean="0">
                <a:ln>
                  <a:noFill/>
                </a:ln>
                <a:solidFill>
                  <a:schemeClr val="tx1"/>
                </a:solidFill>
                <a:effectLst/>
                <a:uLnTx/>
                <a:uFillTx/>
                <a:latin typeface="+mn-lt"/>
                <a:ea typeface="+mn-ea"/>
                <a:cs typeface="+mn-cs"/>
              </a:rPr>
              <a:t>Программное обеспечение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ru-RU" sz="36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ru-RU" sz="3600" dirty="0" smtClean="0">
                <a:latin typeface="+mn-lt"/>
              </a:rPr>
              <a:t>Языки программирования</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32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6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5" name="Содержимое 9"/>
          <p:cNvSpPr txBox="1">
            <a:spLocks/>
          </p:cNvSpPr>
          <p:nvPr/>
        </p:nvSpPr>
        <p:spPr>
          <a:xfrm>
            <a:off x="2701086" y="1428736"/>
            <a:ext cx="6442914" cy="1357322"/>
          </a:xfrm>
          <a:prstGeom prst="rect">
            <a:avLst/>
          </a:prstGeom>
        </p:spPr>
        <p:txBody>
          <a:bodyPr>
            <a:noAutofit/>
          </a:bodyPr>
          <a:lstStyle/>
          <a:p>
            <a:pPr marL="365760" indent="-283464" fontAlgn="auto">
              <a:spcBef>
                <a:spcPts val="600"/>
              </a:spcBef>
              <a:spcAft>
                <a:spcPts val="0"/>
              </a:spcAft>
              <a:buClr>
                <a:schemeClr val="accent1"/>
              </a:buClr>
              <a:buSzPct val="80000"/>
            </a:pPr>
            <a:r>
              <a:rPr lang="ru-RU" sz="2800" i="1" dirty="0" smtClean="0">
                <a:solidFill>
                  <a:schemeClr val="accent5"/>
                </a:solidFill>
              </a:rPr>
              <a:t>БЭСМ-6  </a:t>
            </a:r>
          </a:p>
          <a:p>
            <a:pPr marL="365760" indent="-283464" fontAlgn="auto">
              <a:spcBef>
                <a:spcPts val="600"/>
              </a:spcBef>
              <a:spcAft>
                <a:spcPts val="0"/>
              </a:spcAft>
              <a:buClr>
                <a:schemeClr val="accent1"/>
              </a:buClr>
              <a:buSzPct val="80000"/>
            </a:pPr>
            <a:r>
              <a:rPr lang="ru-RU" sz="2800" i="1" dirty="0" smtClean="0">
                <a:solidFill>
                  <a:schemeClr val="accent5"/>
                </a:solidFill>
              </a:rPr>
              <a:t>      (1955 – 1966</a:t>
            </a:r>
            <a:r>
              <a:rPr lang="en-US" sz="2800" i="1" dirty="0" smtClean="0">
                <a:solidFill>
                  <a:schemeClr val="accent5"/>
                </a:solidFill>
              </a:rPr>
              <a:t>)</a:t>
            </a:r>
            <a:endParaRPr lang="ru-RU" sz="2800" i="1" dirty="0" smtClean="0">
              <a:solidFill>
                <a:schemeClr val="accent5"/>
              </a:solidFill>
            </a:endParaRPr>
          </a:p>
          <a:p>
            <a:pPr marL="365760" indent="-283464" fontAlgn="auto">
              <a:spcBef>
                <a:spcPts val="600"/>
              </a:spcBef>
              <a:spcAft>
                <a:spcPts val="0"/>
              </a:spcAft>
              <a:buClr>
                <a:schemeClr val="accent1"/>
              </a:buClr>
              <a:buSzPct val="80000"/>
            </a:pPr>
            <a:r>
              <a:rPr lang="en-US" sz="2800" i="1" dirty="0" smtClean="0">
                <a:solidFill>
                  <a:schemeClr val="accent5"/>
                </a:solidFill>
              </a:rPr>
              <a:t>IBM 4001 (1964)</a:t>
            </a:r>
            <a:endParaRPr lang="ru-RU" sz="2800" i="1" dirty="0" smtClean="0">
              <a:solidFill>
                <a:schemeClr val="accent5"/>
              </a:solidFill>
              <a:latin typeface="+mn-lt"/>
            </a:endParaRPr>
          </a:p>
        </p:txBody>
      </p:sp>
      <p:sp>
        <p:nvSpPr>
          <p:cNvPr id="14" name="Выноска со стрелкой вправо 13"/>
          <p:cNvSpPr/>
          <p:nvPr/>
        </p:nvSpPr>
        <p:spPr>
          <a:xfrm>
            <a:off x="1175837" y="2571744"/>
            <a:ext cx="357190" cy="928694"/>
          </a:xfrm>
          <a:prstGeom prst="rightArrow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ru-RU"/>
          </a:p>
        </p:txBody>
      </p:sp>
      <p:sp>
        <p:nvSpPr>
          <p:cNvPr id="16" name="Содержимое 9"/>
          <p:cNvSpPr txBox="1">
            <a:spLocks/>
          </p:cNvSpPr>
          <p:nvPr/>
        </p:nvSpPr>
        <p:spPr>
          <a:xfrm>
            <a:off x="2843962" y="5200696"/>
            <a:ext cx="6228632" cy="1514452"/>
          </a:xfrm>
          <a:prstGeom prst="rect">
            <a:avLst/>
          </a:prstGeom>
        </p:spPr>
        <p:txBody>
          <a:bodyPr>
            <a:noAutofit/>
          </a:bodyPr>
          <a:lstStyle/>
          <a:p>
            <a:pPr marL="365760" lvl="0" indent="-283464" fontAlgn="auto">
              <a:spcBef>
                <a:spcPts val="1800"/>
              </a:spcBef>
              <a:spcAft>
                <a:spcPts val="0"/>
              </a:spcAft>
              <a:buClr>
                <a:schemeClr val="accent1"/>
              </a:buClr>
              <a:buSzPct val="80000"/>
              <a:defRPr/>
            </a:pPr>
            <a:r>
              <a:rPr lang="ru-RU" sz="2800" i="1" dirty="0" smtClean="0">
                <a:solidFill>
                  <a:schemeClr val="accent5"/>
                </a:solidFill>
              </a:rPr>
              <a:t>Фортран (1954)</a:t>
            </a:r>
            <a:r>
              <a:rPr lang="en-US" sz="2800" i="1" dirty="0" smtClean="0">
                <a:solidFill>
                  <a:schemeClr val="accent5"/>
                </a:solidFill>
              </a:rPr>
              <a:t>, </a:t>
            </a:r>
            <a:r>
              <a:rPr lang="ru-RU" sz="2800" i="1" dirty="0" smtClean="0">
                <a:solidFill>
                  <a:schemeClr val="accent5"/>
                </a:solidFill>
              </a:rPr>
              <a:t>ALGOL-58, LISP, </a:t>
            </a:r>
            <a:r>
              <a:rPr lang="en-US" sz="2800" i="1" dirty="0" smtClean="0">
                <a:solidFill>
                  <a:schemeClr val="accent5"/>
                </a:solidFill>
              </a:rPr>
              <a:t/>
            </a:r>
            <a:br>
              <a:rPr lang="en-US" sz="2800" i="1" dirty="0" smtClean="0">
                <a:solidFill>
                  <a:schemeClr val="accent5"/>
                </a:solidFill>
              </a:rPr>
            </a:br>
            <a:r>
              <a:rPr lang="ru-RU" sz="2800" i="1" dirty="0" smtClean="0">
                <a:solidFill>
                  <a:schemeClr val="accent5"/>
                </a:solidFill>
              </a:rPr>
              <a:t>COBOL, PL-1</a:t>
            </a:r>
            <a:r>
              <a:rPr lang="en-US" sz="2800" i="1" dirty="0" smtClean="0">
                <a:solidFill>
                  <a:schemeClr val="accent5"/>
                </a:solidFill>
              </a:rPr>
              <a:t>, </a:t>
            </a:r>
            <a:r>
              <a:rPr lang="en-US" sz="2800" i="1" dirty="0" smtClean="0">
                <a:solidFill>
                  <a:schemeClr val="accent5"/>
                </a:solidFill>
                <a:latin typeface="Corbel" pitchFamily="34" charset="0"/>
              </a:rPr>
              <a:t>BASIC (1963)</a:t>
            </a:r>
            <a:endParaRPr lang="ru-RU" sz="3200" i="1" dirty="0" smtClean="0">
              <a:solidFill>
                <a:schemeClr val="accent5"/>
              </a:solidFill>
              <a:latin typeface="Corbel" pitchFamily="34" charset="0"/>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ru-RU" sz="2800" b="0" i="1" u="none" strike="noStrike" kern="1200" cap="none" spc="0" normalizeH="0" baseline="0" noProof="0" dirty="0" smtClean="0">
                <a:ln>
                  <a:noFill/>
                </a:ln>
                <a:solidFill>
                  <a:schemeClr val="accent5"/>
                </a:solidFill>
                <a:effectLst/>
                <a:uLnTx/>
                <a:uFillTx/>
                <a:latin typeface="+mn-lt"/>
                <a:ea typeface="+mn-ea"/>
                <a:cs typeface="+mn-cs"/>
              </a:rPr>
              <a:t>	</a:t>
            </a:r>
            <a:endParaRPr kumimoji="0" lang="ru-RU" sz="3200" b="0" i="1" u="none" strike="noStrike" kern="1200" cap="none" spc="0" normalizeH="0" baseline="0" noProof="0" dirty="0" smtClean="0">
              <a:ln>
                <a:noFill/>
              </a:ln>
              <a:solidFill>
                <a:schemeClr val="accent5"/>
              </a:solidFill>
              <a:effectLst/>
              <a:uLnTx/>
              <a:uFillTx/>
              <a:latin typeface="+mn-lt"/>
              <a:ea typeface="+mn-ea"/>
              <a:cs typeface="+mn-cs"/>
            </a:endParaRPr>
          </a:p>
        </p:txBody>
      </p:sp>
      <p:sp>
        <p:nvSpPr>
          <p:cNvPr id="17" name="Содержимое 9"/>
          <p:cNvSpPr txBox="1">
            <a:spLocks/>
          </p:cNvSpPr>
          <p:nvPr/>
        </p:nvSpPr>
        <p:spPr>
          <a:xfrm>
            <a:off x="2843994" y="3357562"/>
            <a:ext cx="6442914" cy="1357322"/>
          </a:xfrm>
          <a:prstGeom prst="rect">
            <a:avLst/>
          </a:prstGeom>
        </p:spPr>
        <p:txBody>
          <a:bodyPr>
            <a:noAutofit/>
          </a:bodyPr>
          <a:lstStyle/>
          <a:p>
            <a:pPr marL="365760" lvl="0" indent="-283464" fontAlgn="auto">
              <a:spcBef>
                <a:spcPts val="600"/>
              </a:spcBef>
              <a:spcAft>
                <a:spcPts val="0"/>
              </a:spcAft>
              <a:buClr>
                <a:schemeClr val="accent1"/>
              </a:buClr>
              <a:buSzPct val="80000"/>
            </a:pPr>
            <a:r>
              <a:rPr lang="en-US" sz="2800" i="1" dirty="0" smtClean="0">
                <a:solidFill>
                  <a:schemeClr val="accent5"/>
                </a:solidFill>
                <a:latin typeface="Corbel" pitchFamily="34" charset="0"/>
              </a:rPr>
              <a:t>OS/360 (1965) , UNIX (1969)</a:t>
            </a:r>
            <a:endParaRPr lang="ru-RU" sz="2800" i="1" dirty="0" smtClean="0">
              <a:solidFill>
                <a:schemeClr val="accent5"/>
              </a:solidFill>
              <a:latin typeface="Corbel" pitchFamily="34" charset="0"/>
            </a:endParaRPr>
          </a:p>
        </p:txBody>
      </p:sp>
      <p:pic>
        <p:nvPicPr>
          <p:cNvPr id="131074" name="Picture 2" descr="http://www.vas.com.ua/muzey/Images/besm-6.jpg"/>
          <p:cNvPicPr>
            <a:picLocks noChangeAspect="1" noChangeArrowheads="1"/>
          </p:cNvPicPr>
          <p:nvPr/>
        </p:nvPicPr>
        <p:blipFill>
          <a:blip r:embed="rId2" cstate="print"/>
          <a:srcRect b="5922"/>
          <a:stretch>
            <a:fillRect/>
          </a:stretch>
        </p:blipFill>
        <p:spPr bwMode="auto">
          <a:xfrm>
            <a:off x="2500298" y="1961729"/>
            <a:ext cx="6500858" cy="4539105"/>
          </a:xfrm>
          <a:prstGeom prst="rect">
            <a:avLst/>
          </a:prstGeom>
          <a:noFill/>
        </p:spPr>
      </p:pic>
      <p:sp>
        <p:nvSpPr>
          <p:cNvPr id="19" name="Заголовок 8"/>
          <p:cNvSpPr txBox="1">
            <a:spLocks/>
          </p:cNvSpPr>
          <p:nvPr/>
        </p:nvSpPr>
        <p:spPr bwMode="auto">
          <a:xfrm>
            <a:off x="1285852" y="-234281"/>
            <a:ext cx="7858148" cy="114300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z="4000" dirty="0" smtClean="0"/>
              <a:t>Этапы развития</a:t>
            </a:r>
            <a:endParaRPr lang="ru-RU" sz="4000" dirty="0"/>
          </a:p>
        </p:txBody>
      </p:sp>
      <p:sp>
        <p:nvSpPr>
          <p:cNvPr id="2" name="Номер слайда 1"/>
          <p:cNvSpPr>
            <a:spLocks noGrp="1"/>
          </p:cNvSpPr>
          <p:nvPr>
            <p:ph type="sldNum" sz="quarter" idx="12"/>
          </p:nvPr>
        </p:nvSpPr>
        <p:spPr/>
        <p:txBody>
          <a:bodyPr/>
          <a:lstStyle/>
          <a:p>
            <a:fld id="{320E7AFF-73C9-4F65-8749-E98CFB5ED605}" type="slidenum">
              <a:rPr lang="en-US" smtClean="0"/>
              <a:pPr/>
              <a:t>4</a:t>
            </a:fld>
            <a:r>
              <a:rPr lang="en-US" smtClean="0"/>
              <a:t>/36</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31074"/>
                                        </p:tgtEl>
                                        <p:attrNameLst>
                                          <p:attrName>style.visibility</p:attrName>
                                        </p:attrNameLst>
                                      </p:cBhvr>
                                      <p:to>
                                        <p:strVal val="visible"/>
                                      </p:to>
                                    </p:set>
                                    <p:animEffect transition="in" filter="fade">
                                      <p:cBhvr>
                                        <p:cTn id="18" dur="2000"/>
                                        <p:tgtEl>
                                          <p:spTgt spid="13107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131074"/>
                                        </p:tgtEl>
                                      </p:cBhvr>
                                      <p:by x="33000" y="33000"/>
                                    </p:animScale>
                                  </p:childTnLst>
                                </p:cTn>
                              </p:par>
                              <p:par>
                                <p:cTn id="23" presetID="56" presetClass="path" presetSubtype="0" accel="50000" decel="50000" fill="hold" nodeType="withEffect">
                                  <p:stCondLst>
                                    <p:cond delay="0"/>
                                  </p:stCondLst>
                                  <p:childTnLst>
                                    <p:animMotion origin="layout" path="M 5.55556E-7 -1.53562E-6 L 0.18611 -0.3055 " pathEditMode="relative" rAng="0" ptsTypes="AA">
                                      <p:cBhvr>
                                        <p:cTn id="24" dur="2000" fill="hold"/>
                                        <p:tgtEl>
                                          <p:spTgt spid="131074"/>
                                        </p:tgtEl>
                                        <p:attrNameLst>
                                          <p:attrName>ppt_x</p:attrName>
                                          <p:attrName>ppt_y</p:attrName>
                                        </p:attrNameLst>
                                      </p:cBhvr>
                                      <p:rCtr x="9300" y="-15300"/>
                                    </p:animMotion>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animBg="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Содержимое 9"/>
          <p:cNvSpPr>
            <a:spLocks noGrp="1"/>
          </p:cNvSpPr>
          <p:nvPr>
            <p:ph idx="4294967295"/>
          </p:nvPr>
        </p:nvSpPr>
        <p:spPr>
          <a:xfrm>
            <a:off x="1676400" y="1600200"/>
            <a:ext cx="7467600" cy="4525963"/>
          </a:xfrm>
        </p:spPr>
        <p:txBody>
          <a:bodyPr>
            <a:normAutofit/>
          </a:bodyPr>
          <a:lstStyle/>
          <a:p>
            <a:pPr marL="365125" indent="-9525" hangingPunct="0"/>
            <a:r>
              <a:rPr lang="ru-RU" sz="2800" dirty="0" smtClean="0">
                <a:latin typeface="Tahoma" pitchFamily="34" charset="0"/>
                <a:ea typeface="Tahoma" pitchFamily="34" charset="0"/>
                <a:cs typeface="Tahoma" pitchFamily="34" charset="0"/>
              </a:rPr>
              <a:t> Микропроцессор </a:t>
            </a:r>
            <a:r>
              <a:rPr lang="en-US" sz="2800" dirty="0" smtClean="0">
                <a:latin typeface="Tahoma" pitchFamily="34" charset="0"/>
                <a:ea typeface="Tahoma" pitchFamily="34" charset="0"/>
                <a:cs typeface="Tahoma" pitchFamily="34" charset="0"/>
              </a:rPr>
              <a:t>Intel 4040</a:t>
            </a:r>
          </a:p>
          <a:p>
            <a:pPr marL="365125" indent="-9525" hangingPunct="0">
              <a:buNone/>
            </a:pPr>
            <a:endParaRPr lang="ru-RU" dirty="0">
              <a:latin typeface="Tahoma" pitchFamily="34" charset="0"/>
              <a:ea typeface="Tahoma" pitchFamily="34" charset="0"/>
              <a:cs typeface="Tahoma" pitchFamily="34" charset="0"/>
            </a:endParaRPr>
          </a:p>
        </p:txBody>
      </p:sp>
      <p:sp>
        <p:nvSpPr>
          <p:cNvPr id="9" name="Заголовок 8"/>
          <p:cNvSpPr>
            <a:spLocks noGrp="1"/>
          </p:cNvSpPr>
          <p:nvPr>
            <p:ph type="title" idx="4294967295"/>
          </p:nvPr>
        </p:nvSpPr>
        <p:spPr>
          <a:xfrm>
            <a:off x="914400" y="274638"/>
            <a:ext cx="8229600" cy="1143000"/>
          </a:xfrm>
        </p:spPr>
        <p:txBody>
          <a:bodyPr>
            <a:normAutofit/>
          </a:bodyPr>
          <a:lstStyle/>
          <a:p>
            <a:r>
              <a:rPr lang="ru-RU" dirty="0" smtClean="0"/>
              <a:t>1971 г. 15 ноября</a:t>
            </a:r>
            <a:endParaRPr lang="ru-RU" b="1" i="1" dirty="0"/>
          </a:p>
        </p:txBody>
      </p:sp>
      <p:pic>
        <p:nvPicPr>
          <p:cNvPr id="1029" name="Picture 5"/>
          <p:cNvPicPr>
            <a:picLocks noChangeAspect="1" noChangeArrowheads="1"/>
          </p:cNvPicPr>
          <p:nvPr/>
        </p:nvPicPr>
        <p:blipFill>
          <a:blip r:embed="rId3" cstate="print"/>
          <a:srcRect/>
          <a:stretch>
            <a:fillRect/>
          </a:stretch>
        </p:blipFill>
        <p:spPr bwMode="auto">
          <a:xfrm>
            <a:off x="1691680" y="4230984"/>
            <a:ext cx="3821878" cy="1862311"/>
          </a:xfrm>
          <a:prstGeom prst="rect">
            <a:avLst/>
          </a:prstGeom>
          <a:noFill/>
          <a:ln w="9525">
            <a:noFill/>
            <a:miter lim="800000"/>
            <a:headEnd/>
            <a:tailEnd/>
          </a:ln>
        </p:spPr>
      </p:pic>
      <p:pic>
        <p:nvPicPr>
          <p:cNvPr id="1031" name="Picture 7" descr="4004chip.jpg (480×635)"/>
          <p:cNvPicPr>
            <a:picLocks noChangeAspect="1" noChangeArrowheads="1"/>
          </p:cNvPicPr>
          <p:nvPr/>
        </p:nvPicPr>
        <p:blipFill>
          <a:blip r:embed="rId4" cstate="print"/>
          <a:srcRect/>
          <a:stretch>
            <a:fillRect/>
          </a:stretch>
        </p:blipFill>
        <p:spPr bwMode="auto">
          <a:xfrm>
            <a:off x="3086575" y="4581128"/>
            <a:ext cx="1097552" cy="963242"/>
          </a:xfrm>
          <a:prstGeom prst="rect">
            <a:avLst/>
          </a:prstGeom>
          <a:noFill/>
        </p:spPr>
      </p:pic>
      <p:pic>
        <p:nvPicPr>
          <p:cNvPr id="12" name="Picture 7" descr="4004chip.jpg (480×635)"/>
          <p:cNvPicPr>
            <a:picLocks noChangeAspect="1" noChangeArrowheads="1"/>
          </p:cNvPicPr>
          <p:nvPr/>
        </p:nvPicPr>
        <p:blipFill>
          <a:blip r:embed="rId4" cstate="print"/>
          <a:srcRect/>
          <a:stretch>
            <a:fillRect/>
          </a:stretch>
        </p:blipFill>
        <p:spPr bwMode="auto">
          <a:xfrm>
            <a:off x="5760531" y="2214554"/>
            <a:ext cx="3240625" cy="3071834"/>
          </a:xfrm>
          <a:prstGeom prst="rect">
            <a:avLst/>
          </a:prstGeom>
          <a:noFill/>
        </p:spPr>
      </p:pic>
      <p:graphicFrame>
        <p:nvGraphicFramePr>
          <p:cNvPr id="1032" name="Object 8"/>
          <p:cNvGraphicFramePr>
            <a:graphicFrameLocks noChangeAspect="1"/>
          </p:cNvGraphicFramePr>
          <p:nvPr>
            <p:extLst>
              <p:ext uri="{D42A27DB-BD31-4B8C-83A1-F6EECF244321}">
                <p14:modId xmlns:p14="http://schemas.microsoft.com/office/powerpoint/2010/main" val="436603177"/>
              </p:ext>
            </p:extLst>
          </p:nvPr>
        </p:nvGraphicFramePr>
        <p:xfrm>
          <a:off x="1552010" y="2132856"/>
          <a:ext cx="4166682" cy="1814523"/>
        </p:xfrm>
        <a:graphic>
          <a:graphicData uri="http://schemas.openxmlformats.org/presentationml/2006/ole">
            <mc:AlternateContent xmlns:mc="http://schemas.openxmlformats.org/markup-compatibility/2006">
              <mc:Choice xmlns:v="urn:schemas-microsoft-com:vml" Requires="v">
                <p:oleObj spid="_x0000_s121881" name="Лист" r:id="rId5" imgW="1771740" imgH="771525" progId="Excel.Sheet.12">
                  <p:embed/>
                </p:oleObj>
              </mc:Choice>
              <mc:Fallback>
                <p:oleObj name="Лист" r:id="rId5" imgW="1771740" imgH="771525" progId="Excel.Sheet.12">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2010" y="2132856"/>
                        <a:ext cx="4166682" cy="181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320E7AFF-73C9-4F65-8749-E98CFB5ED605}" type="slidenum">
              <a:rPr lang="en-US" smtClean="0"/>
              <a:pPr/>
              <a:t>5</a:t>
            </a:fld>
            <a:r>
              <a:rPr lang="en-US" smtClean="0"/>
              <a:t>/36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up)">
                                      <p:cBhvr>
                                        <p:cTn id="7" dur="500"/>
                                        <p:tgtEl>
                                          <p:spTgt spid="1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32"/>
                                        </p:tgtEl>
                                        <p:attrNameLst>
                                          <p:attrName>style.visibility</p:attrName>
                                        </p:attrNameLst>
                                      </p:cBhvr>
                                      <p:to>
                                        <p:strVal val="visible"/>
                                      </p:to>
                                    </p:set>
                                    <p:animEffect transition="in" filter="wipe(up)">
                                      <p:cBhvr>
                                        <p:cTn id="11" dur="500"/>
                                        <p:tgtEl>
                                          <p:spTgt spid="10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9"/>
                                        </p:tgtEl>
                                        <p:attrNameLst>
                                          <p:attrName>style.visibility</p:attrName>
                                        </p:attrNameLst>
                                      </p:cBhvr>
                                      <p:to>
                                        <p:strVal val="visible"/>
                                      </p:to>
                                    </p:set>
                                    <p:animEffect transition="in" filter="fade">
                                      <p:cBhvr>
                                        <p:cTn id="15" dur="2000"/>
                                        <p:tgtEl>
                                          <p:spTgt spid="102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31"/>
                                        </p:tgtEl>
                                        <p:attrNameLst>
                                          <p:attrName>style.visibility</p:attrName>
                                        </p:attrNameLst>
                                      </p:cBhvr>
                                      <p:to>
                                        <p:strVal val="visible"/>
                                      </p:to>
                                    </p:set>
                                    <p:animEffect transition="in" filter="fade">
                                      <p:cBhvr>
                                        <p:cTn id="19" dur="2000"/>
                                        <p:tgtEl>
                                          <p:spTgt spid="1031"/>
                                        </p:tgtEl>
                                      </p:cBhvr>
                                    </p:animEffect>
                                  </p:childTnLst>
                                </p:cTn>
                              </p:par>
                            </p:childTnLst>
                          </p:cTn>
                        </p:par>
                        <p:par>
                          <p:cTn id="20" fill="hold">
                            <p:stCondLst>
                              <p:cond delay="5000"/>
                            </p:stCondLst>
                            <p:childTnLst>
                              <p:par>
                                <p:cTn id="21" presetID="56" presetClass="path" presetSubtype="0" accel="50000" decel="50000" fill="hold" nodeType="afterEffect">
                                  <p:stCondLst>
                                    <p:cond delay="0"/>
                                  </p:stCondLst>
                                  <p:childTnLst>
                                    <p:animMotion origin="layout" path="M 5.55556E-7 -2.16516E-6 L 0.42535 -0.18552 " pathEditMode="relative" rAng="0" ptsTypes="AA">
                                      <p:cBhvr>
                                        <p:cTn id="22" dur="2000" fill="hold"/>
                                        <p:tgtEl>
                                          <p:spTgt spid="1031"/>
                                        </p:tgtEl>
                                        <p:attrNameLst>
                                          <p:attrName>ppt_x</p:attrName>
                                          <p:attrName>ppt_y</p:attrName>
                                        </p:attrNameLst>
                                      </p:cBhvr>
                                      <p:rCtr x="21267" y="-9276"/>
                                    </p:animMotion>
                                  </p:childTnLst>
                                </p:cTn>
                              </p:par>
                            </p:childTnLst>
                          </p:cTn>
                        </p:par>
                        <p:par>
                          <p:cTn id="23" fill="hold">
                            <p:stCondLst>
                              <p:cond delay="7000"/>
                            </p:stCondLst>
                            <p:childTnLst>
                              <p:par>
                                <p:cTn id="24" presetID="53"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3000" y="-162272"/>
            <a:ext cx="8229600" cy="1143000"/>
          </a:xfrm>
        </p:spPr>
        <p:txBody>
          <a:bodyPr>
            <a:noAutofit/>
          </a:bodyPr>
          <a:lstStyle/>
          <a:p>
            <a:r>
              <a:rPr lang="ru-RU" sz="3600" dirty="0" smtClean="0"/>
              <a:t>Устройство компьютерных систем</a:t>
            </a:r>
            <a:endParaRPr lang="ru-RU" sz="3600" dirty="0"/>
          </a:p>
        </p:txBody>
      </p:sp>
      <p:sp>
        <p:nvSpPr>
          <p:cNvPr id="3" name="Содержимое 2"/>
          <p:cNvSpPr>
            <a:spLocks noGrp="1"/>
          </p:cNvSpPr>
          <p:nvPr>
            <p:ph idx="1"/>
          </p:nvPr>
        </p:nvSpPr>
        <p:spPr>
          <a:xfrm>
            <a:off x="1524000" y="3645024"/>
            <a:ext cx="7467600" cy="3301827"/>
          </a:xfrm>
        </p:spPr>
        <p:txBody>
          <a:bodyPr>
            <a:normAutofit fontScale="62500" lnSpcReduction="20000"/>
          </a:bodyPr>
          <a:lstStyle/>
          <a:p>
            <a:r>
              <a:rPr lang="ru-RU" dirty="0" smtClean="0"/>
              <a:t>Отличительной особенностью </a:t>
            </a:r>
            <a:r>
              <a:rPr lang="ru-RU" b="1" dirty="0" smtClean="0"/>
              <a:t>архитектуры фон Неймана </a:t>
            </a:r>
            <a:r>
              <a:rPr lang="ru-RU" dirty="0" smtClean="0"/>
              <a:t>является то, что инструкции и данные хранятся в одной и той же памяти.</a:t>
            </a:r>
          </a:p>
          <a:p>
            <a:r>
              <a:rPr lang="ru-RU" dirty="0" smtClean="0"/>
              <a:t>Это позволяет производит загрузку и выгрузку управляющих программ в произвольное место памяти процессора, которая в этой структуре не разделяется на память программ и память данных. Любой участок памяти может служить как памятью программ, так и памятью данных. Причём в разные моменты времени одна и та же область памяти может использоваться и как память программ и как память данных.</a:t>
            </a:r>
          </a:p>
          <a:p>
            <a:endParaRPr lang="ru-RU" dirty="0"/>
          </a:p>
        </p:txBody>
      </p:sp>
      <p:sp>
        <p:nvSpPr>
          <p:cNvPr id="6" name="Скругленный прямоугольник 5"/>
          <p:cNvSpPr/>
          <p:nvPr/>
        </p:nvSpPr>
        <p:spPr>
          <a:xfrm>
            <a:off x="2123728" y="836712"/>
            <a:ext cx="4464496" cy="7920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ru-RU" dirty="0" smtClean="0"/>
              <a:t>Память</a:t>
            </a:r>
            <a:endParaRPr lang="ru-RU" dirty="0"/>
          </a:p>
        </p:txBody>
      </p:sp>
      <p:sp>
        <p:nvSpPr>
          <p:cNvPr id="7" name="Скругленный прямоугольник 6"/>
          <p:cNvSpPr/>
          <p:nvPr/>
        </p:nvSpPr>
        <p:spPr>
          <a:xfrm>
            <a:off x="4563080" y="2085992"/>
            <a:ext cx="2016000" cy="1152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ru-RU" dirty="0" smtClean="0"/>
              <a:t>Устройство управления</a:t>
            </a:r>
            <a:endParaRPr lang="ru-RU" dirty="0"/>
          </a:p>
        </p:txBody>
      </p:sp>
      <p:sp>
        <p:nvSpPr>
          <p:cNvPr id="9" name="Скругленный прямоугольник 8"/>
          <p:cNvSpPr/>
          <p:nvPr/>
        </p:nvSpPr>
        <p:spPr>
          <a:xfrm>
            <a:off x="7020272" y="1556792"/>
            <a:ext cx="1800200" cy="20162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ru-RU" dirty="0" smtClean="0"/>
              <a:t>Внешние устройства</a:t>
            </a:r>
            <a:endParaRPr lang="ru-RU" dirty="0"/>
          </a:p>
        </p:txBody>
      </p:sp>
      <p:grpSp>
        <p:nvGrpSpPr>
          <p:cNvPr id="4" name="Группа 17"/>
          <p:cNvGrpSpPr/>
          <p:nvPr/>
        </p:nvGrpSpPr>
        <p:grpSpPr>
          <a:xfrm>
            <a:off x="4175384" y="2419300"/>
            <a:ext cx="360040" cy="433636"/>
            <a:chOff x="4067944" y="4653136"/>
            <a:chExt cx="360040" cy="433636"/>
          </a:xfrm>
        </p:grpSpPr>
        <p:cxnSp>
          <p:nvCxnSpPr>
            <p:cNvPr id="21" name="Прямая со стрелкой 20"/>
            <p:cNvCxnSpPr/>
            <p:nvPr/>
          </p:nvCxnSpPr>
          <p:spPr>
            <a:xfrm>
              <a:off x="4067944" y="4653136"/>
              <a:ext cx="36004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Прямая со стрелкой 21"/>
            <p:cNvCxnSpPr/>
            <p:nvPr/>
          </p:nvCxnSpPr>
          <p:spPr>
            <a:xfrm rot="10800000" flipV="1">
              <a:off x="4067945" y="5085184"/>
              <a:ext cx="3600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5" name="Группа 18"/>
          <p:cNvGrpSpPr/>
          <p:nvPr/>
        </p:nvGrpSpPr>
        <p:grpSpPr>
          <a:xfrm rot="16200000">
            <a:off x="2952614" y="1645722"/>
            <a:ext cx="360040" cy="433636"/>
            <a:chOff x="4067944" y="4653136"/>
            <a:chExt cx="360040" cy="433636"/>
          </a:xfrm>
        </p:grpSpPr>
        <p:cxnSp>
          <p:nvCxnSpPr>
            <p:cNvPr id="19" name="Прямая со стрелкой 18"/>
            <p:cNvCxnSpPr/>
            <p:nvPr/>
          </p:nvCxnSpPr>
          <p:spPr>
            <a:xfrm>
              <a:off x="4067944" y="4653136"/>
              <a:ext cx="36004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Прямая со стрелкой 19"/>
            <p:cNvCxnSpPr/>
            <p:nvPr/>
          </p:nvCxnSpPr>
          <p:spPr>
            <a:xfrm rot="10800000" flipV="1">
              <a:off x="4067945" y="5085184"/>
              <a:ext cx="3600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10" name="Группа 21"/>
          <p:cNvGrpSpPr/>
          <p:nvPr/>
        </p:nvGrpSpPr>
        <p:grpSpPr>
          <a:xfrm rot="16200000">
            <a:off x="5543314" y="1645721"/>
            <a:ext cx="360040" cy="433636"/>
            <a:chOff x="4067944" y="4653136"/>
            <a:chExt cx="360040" cy="433636"/>
          </a:xfrm>
        </p:grpSpPr>
        <p:cxnSp>
          <p:nvCxnSpPr>
            <p:cNvPr id="17" name="Прямая со стрелкой 16"/>
            <p:cNvCxnSpPr/>
            <p:nvPr/>
          </p:nvCxnSpPr>
          <p:spPr>
            <a:xfrm>
              <a:off x="4067944" y="4653136"/>
              <a:ext cx="36004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8" name="Прямая со стрелкой 17"/>
            <p:cNvCxnSpPr/>
            <p:nvPr/>
          </p:nvCxnSpPr>
          <p:spPr>
            <a:xfrm rot="10800000" flipV="1">
              <a:off x="4067945" y="5085184"/>
              <a:ext cx="3600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11" name="Группа 24"/>
          <p:cNvGrpSpPr/>
          <p:nvPr/>
        </p:nvGrpSpPr>
        <p:grpSpPr>
          <a:xfrm rot="10800000">
            <a:off x="6622512" y="2420888"/>
            <a:ext cx="360040" cy="433636"/>
            <a:chOff x="4067944" y="4653136"/>
            <a:chExt cx="360040" cy="433636"/>
          </a:xfrm>
        </p:grpSpPr>
        <p:cxnSp>
          <p:nvCxnSpPr>
            <p:cNvPr id="15" name="Прямая со стрелкой 14"/>
            <p:cNvCxnSpPr/>
            <p:nvPr/>
          </p:nvCxnSpPr>
          <p:spPr>
            <a:xfrm>
              <a:off x="4067944" y="4653136"/>
              <a:ext cx="36004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6" name="Прямая со стрелкой 15"/>
            <p:cNvCxnSpPr/>
            <p:nvPr/>
          </p:nvCxnSpPr>
          <p:spPr>
            <a:xfrm rot="10800000" flipV="1">
              <a:off x="4067945" y="5085184"/>
              <a:ext cx="3600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12" name="Группа 22"/>
          <p:cNvGrpSpPr/>
          <p:nvPr/>
        </p:nvGrpSpPr>
        <p:grpSpPr>
          <a:xfrm>
            <a:off x="2123728" y="2085992"/>
            <a:ext cx="2016224" cy="1152128"/>
            <a:chOff x="1763688" y="2878080"/>
            <a:chExt cx="2016224" cy="1152128"/>
          </a:xfrm>
        </p:grpSpPr>
        <p:sp>
          <p:nvSpPr>
            <p:cNvPr id="8" name="Скругленный прямоугольник 7"/>
            <p:cNvSpPr/>
            <p:nvPr/>
          </p:nvSpPr>
          <p:spPr>
            <a:xfrm>
              <a:off x="1763688" y="2878080"/>
              <a:ext cx="2016224" cy="115212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ru-RU" dirty="0" smtClean="0"/>
                <a:t>Арифметико-логическое устройство</a:t>
              </a:r>
            </a:p>
            <a:p>
              <a:pPr algn="ctr"/>
              <a:endParaRPr lang="ru-RU" dirty="0"/>
            </a:p>
          </p:txBody>
        </p:sp>
        <p:sp>
          <p:nvSpPr>
            <p:cNvPr id="14" name="Скругленный прямоугольник 13"/>
            <p:cNvSpPr/>
            <p:nvPr/>
          </p:nvSpPr>
          <p:spPr>
            <a:xfrm>
              <a:off x="2051720" y="3753608"/>
              <a:ext cx="1368152" cy="2160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ru-RU" sz="1400" dirty="0" smtClean="0"/>
                <a:t>Аккумулятор</a:t>
              </a:r>
              <a:endParaRPr lang="ru-RU" sz="1400" dirty="0"/>
            </a:p>
          </p:txBody>
        </p:sp>
      </p:grpSp>
      <p:sp>
        <p:nvSpPr>
          <p:cNvPr id="13" name="Номер слайда 12"/>
          <p:cNvSpPr>
            <a:spLocks noGrp="1"/>
          </p:cNvSpPr>
          <p:nvPr>
            <p:ph type="sldNum" sz="quarter" idx="12"/>
          </p:nvPr>
        </p:nvSpPr>
        <p:spPr/>
        <p:txBody>
          <a:bodyPr/>
          <a:lstStyle/>
          <a:p>
            <a:fld id="{8663163D-ECDD-440C-85A4-C68644D60097}" type="slidenum">
              <a:rPr lang="en-US" smtClean="0"/>
              <a:pPr/>
              <a:t>6</a:t>
            </a:fld>
            <a:endParaRPr lang="en-US"/>
          </a:p>
        </p:txBody>
      </p:sp>
    </p:spTree>
    <p:extLst>
      <p:ext uri="{BB962C8B-B14F-4D97-AF65-F5344CB8AC3E}">
        <p14:creationId xmlns:p14="http://schemas.microsoft.com/office/powerpoint/2010/main" val="232307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fltVal val="0"/>
                                          </p:val>
                                        </p:tav>
                                        <p:tav tm="100000">
                                          <p:val>
                                            <p:strVal val="#ppt_h"/>
                                          </p:val>
                                        </p:tav>
                                      </p:tavLst>
                                    </p:anim>
                                    <p:animEffect transition="in" filter="fade">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
                                            <p:txEl>
                                              <p:pRg st="0" end="0"/>
                                            </p:txEl>
                                          </p:spTgt>
                                        </p:tgtEl>
                                        <p:attrNameLst>
                                          <p:attrName>style.visibility</p:attrName>
                                        </p:attrNameLst>
                                      </p:cBhvr>
                                      <p:to>
                                        <p:strVal val="visible"/>
                                      </p:to>
                                    </p:set>
                                    <p:animEffect transition="in" filter="wipe(up)">
                                      <p:cBhvr>
                                        <p:cTn id="63" dur="500"/>
                                        <p:tgtEl>
                                          <p:spTgt spid="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3">
                                            <p:txEl>
                                              <p:pRg st="1" end="1"/>
                                            </p:txEl>
                                          </p:spTgt>
                                        </p:tgtEl>
                                        <p:attrNameLst>
                                          <p:attrName>style.visibility</p:attrName>
                                        </p:attrNameLst>
                                      </p:cBhvr>
                                      <p:to>
                                        <p:strVal val="visible"/>
                                      </p:to>
                                    </p:set>
                                    <p:animEffect transition="in" filter="wipe(up)">
                                      <p:cBhvr>
                                        <p:cTn id="6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9"/>
          <p:cNvSpPr txBox="1">
            <a:spLocks/>
          </p:cNvSpPr>
          <p:nvPr/>
        </p:nvSpPr>
        <p:spPr bwMode="auto">
          <a:xfrm>
            <a:off x="1428750" y="1340768"/>
            <a:ext cx="7463730" cy="59766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ru-RU" b="1" dirty="0" smtClean="0"/>
              <a:t>Микропроцессор – </a:t>
            </a:r>
            <a:r>
              <a:rPr lang="ru-RU" dirty="0" smtClean="0"/>
              <a:t>процессор, т.е. устройство</a:t>
            </a:r>
            <a:r>
              <a:rPr lang="ru-RU" dirty="0"/>
              <a:t>, отвечающее за выполнение арифметических, логических операций и операций управления, записанных в машинном </a:t>
            </a:r>
            <a:r>
              <a:rPr lang="ru-RU" dirty="0" smtClean="0"/>
              <a:t>коде, представляет из себя сверхбольшую интегральную схему, реализованную в едином полупроводниковом кристалле. </a:t>
            </a:r>
          </a:p>
          <a:p>
            <a:r>
              <a:rPr lang="ru-RU" dirty="0" smtClean="0"/>
              <a:t>Микропроцессор способен </a:t>
            </a:r>
            <a:r>
              <a:rPr lang="ru-RU" dirty="0"/>
              <a:t>выполнять функции центрального </a:t>
            </a:r>
            <a:r>
              <a:rPr lang="ru-RU" dirty="0" smtClean="0"/>
              <a:t>процессора, обычно реализуемого</a:t>
            </a:r>
            <a:r>
              <a:rPr lang="ru-RU" b="1" dirty="0" smtClean="0"/>
              <a:t> </a:t>
            </a:r>
            <a:r>
              <a:rPr lang="ru-RU" dirty="0" smtClean="0"/>
              <a:t>в </a:t>
            </a:r>
            <a:r>
              <a:rPr lang="ru-RU" dirty="0"/>
              <a:t>виде электрической схемы на элементной базе общего назначения или в виде программной </a:t>
            </a:r>
            <a:r>
              <a:rPr lang="ru-RU" dirty="0" smtClean="0"/>
              <a:t>модели.</a:t>
            </a:r>
          </a:p>
          <a:p>
            <a:r>
              <a:rPr lang="ru-RU" dirty="0"/>
              <a:t>Выполняемые микропроцессором </a:t>
            </a:r>
            <a:r>
              <a:rPr lang="ru-RU" b="1" dirty="0"/>
              <a:t>команды</a:t>
            </a:r>
            <a:r>
              <a:rPr lang="ru-RU" dirty="0"/>
              <a:t> предусматривают арифметические действия, логические операции, передачу управления (условную и безусловную) и перемещение данных (между регистрами, памятью, портами ввода-вывода</a:t>
            </a:r>
            <a:r>
              <a:rPr lang="ru-RU" dirty="0" smtClean="0"/>
              <a:t>).</a:t>
            </a:r>
            <a:endParaRPr lang="ru-RU" dirty="0"/>
          </a:p>
          <a:p>
            <a:pPr marL="365125" indent="-9525" hangingPunct="0">
              <a:buFontTx/>
              <a:buNone/>
            </a:pPr>
            <a:endParaRPr lang="ru-RU" dirty="0"/>
          </a:p>
        </p:txBody>
      </p:sp>
      <p:sp>
        <p:nvSpPr>
          <p:cNvPr id="3" name="Заголовок 8"/>
          <p:cNvSpPr txBox="1">
            <a:spLocks/>
          </p:cNvSpPr>
          <p:nvPr/>
        </p:nvSpPr>
        <p:spPr bwMode="auto">
          <a:xfrm>
            <a:off x="928688" y="274638"/>
            <a:ext cx="8215312"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mtClean="0">
                <a:latin typeface="Tahoma" pitchFamily="34" charset="0"/>
                <a:ea typeface="Tahoma" pitchFamily="34" charset="0"/>
                <a:cs typeface="Tahoma" pitchFamily="34" charset="0"/>
              </a:rPr>
              <a:t>Основные понятия (1)</a:t>
            </a:r>
            <a:endParaRPr lang="ru-RU" dirty="0">
              <a:latin typeface="Tahoma" pitchFamily="34" charset="0"/>
              <a:ea typeface="Tahoma" pitchFamily="34" charset="0"/>
              <a:cs typeface="Tahoma" pitchFamily="34" charset="0"/>
            </a:endParaRPr>
          </a:p>
        </p:txBody>
      </p:sp>
      <p:sp>
        <p:nvSpPr>
          <p:cNvPr id="4" name="Номер слайда 3"/>
          <p:cNvSpPr>
            <a:spLocks noGrp="1"/>
          </p:cNvSpPr>
          <p:nvPr>
            <p:ph type="sldNum" sz="quarter" idx="12"/>
          </p:nvPr>
        </p:nvSpPr>
        <p:spPr/>
        <p:txBody>
          <a:bodyPr/>
          <a:lstStyle/>
          <a:p>
            <a:fld id="{320E7AFF-73C9-4F65-8749-E98CFB5ED605}" type="slidenum">
              <a:rPr lang="en-US" smtClean="0"/>
              <a:pPr/>
              <a:t>7</a:t>
            </a:fld>
            <a:r>
              <a:rPr lang="en-US" smtClean="0"/>
              <a:t>/36</a:t>
            </a:r>
            <a:endParaRPr lang="en-US" dirty="0"/>
          </a:p>
        </p:txBody>
      </p:sp>
    </p:spTree>
    <p:extLst>
      <p:ext uri="{BB962C8B-B14F-4D97-AF65-F5344CB8AC3E}">
        <p14:creationId xmlns:p14="http://schemas.microsoft.com/office/powerpoint/2010/main" val="382672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1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9"/>
          <p:cNvSpPr txBox="1">
            <a:spLocks/>
          </p:cNvSpPr>
          <p:nvPr/>
        </p:nvSpPr>
        <p:spPr bwMode="auto">
          <a:xfrm>
            <a:off x="1428750" y="1233488"/>
            <a:ext cx="7715250" cy="53638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ru-RU" dirty="0" smtClean="0"/>
              <a:t>Микропроцессоры характеризуются </a:t>
            </a:r>
            <a:r>
              <a:rPr lang="ru-RU" b="1" dirty="0" smtClean="0"/>
              <a:t>тактовой частотой</a:t>
            </a:r>
            <a:r>
              <a:rPr lang="ru-RU" dirty="0" smtClean="0"/>
              <a:t>, </a:t>
            </a:r>
            <a:r>
              <a:rPr lang="ru-RU" b="1" dirty="0" smtClean="0"/>
              <a:t>разрядностью </a:t>
            </a:r>
            <a:r>
              <a:rPr lang="ru-RU" dirty="0" smtClean="0"/>
              <a:t>или длиной слова (внутренней и внешней), </a:t>
            </a:r>
            <a:r>
              <a:rPr lang="ru-RU" b="1" dirty="0" smtClean="0"/>
              <a:t>архитектурой</a:t>
            </a:r>
            <a:r>
              <a:rPr lang="ru-RU" dirty="0" smtClean="0"/>
              <a:t> и </a:t>
            </a:r>
            <a:r>
              <a:rPr lang="ru-RU" b="1" dirty="0" smtClean="0"/>
              <a:t>набором команд</a:t>
            </a:r>
            <a:r>
              <a:rPr lang="ru-RU" dirty="0" smtClean="0"/>
              <a:t>. </a:t>
            </a:r>
          </a:p>
          <a:p>
            <a:r>
              <a:rPr lang="ru-RU" b="1" dirty="0" smtClean="0"/>
              <a:t>Архитектура микропроцессора </a:t>
            </a:r>
            <a:r>
              <a:rPr lang="ru-RU" dirty="0" smtClean="0"/>
              <a:t>определяет необходимые </a:t>
            </a:r>
            <a:r>
              <a:rPr lang="ru-RU" b="1" dirty="0" smtClean="0"/>
              <a:t>регистры, стеки, систему адресации</a:t>
            </a:r>
            <a:r>
              <a:rPr lang="ru-RU" dirty="0" smtClean="0"/>
              <a:t>, а также </a:t>
            </a:r>
            <a:r>
              <a:rPr lang="ru-RU" b="1" dirty="0" smtClean="0"/>
              <a:t>типы</a:t>
            </a:r>
            <a:r>
              <a:rPr lang="ru-RU" dirty="0" smtClean="0"/>
              <a:t> обрабатываемых процессором </a:t>
            </a:r>
            <a:r>
              <a:rPr lang="ru-RU" b="1" dirty="0" smtClean="0"/>
              <a:t>данных</a:t>
            </a:r>
            <a:r>
              <a:rPr lang="ru-RU" dirty="0" smtClean="0"/>
              <a:t>. </a:t>
            </a:r>
          </a:p>
          <a:p>
            <a:r>
              <a:rPr lang="ru-RU" b="1" dirty="0"/>
              <a:t>Степень интеграции </a:t>
            </a:r>
            <a:r>
              <a:rPr lang="ru-RU" dirty="0"/>
              <a:t>определяется размерами кристалла  и количеством реализованных в нём </a:t>
            </a:r>
            <a:r>
              <a:rPr lang="ru-RU" b="1" dirty="0"/>
              <a:t>транзисторов</a:t>
            </a:r>
            <a:r>
              <a:rPr lang="ru-RU" dirty="0"/>
              <a:t>.</a:t>
            </a:r>
          </a:p>
          <a:p>
            <a:pPr marL="365125" indent="-9525" hangingPunct="0">
              <a:buFontTx/>
              <a:buNone/>
            </a:pPr>
            <a:endParaRPr lang="ru-RU" dirty="0"/>
          </a:p>
        </p:txBody>
      </p:sp>
      <p:sp>
        <p:nvSpPr>
          <p:cNvPr id="3" name="Заголовок 8"/>
          <p:cNvSpPr txBox="1">
            <a:spLocks/>
          </p:cNvSpPr>
          <p:nvPr/>
        </p:nvSpPr>
        <p:spPr bwMode="auto">
          <a:xfrm>
            <a:off x="928688" y="274638"/>
            <a:ext cx="8215312"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smtClean="0">
                <a:latin typeface="Tahoma" pitchFamily="34" charset="0"/>
                <a:ea typeface="Tahoma" pitchFamily="34" charset="0"/>
                <a:cs typeface="Tahoma" pitchFamily="34" charset="0"/>
              </a:rPr>
              <a:t>Основные понятия (2)</a:t>
            </a:r>
            <a:endParaRPr lang="ru-RU" dirty="0">
              <a:latin typeface="Tahoma" pitchFamily="34" charset="0"/>
              <a:ea typeface="Tahoma" pitchFamily="34" charset="0"/>
              <a:cs typeface="Tahoma" pitchFamily="34" charset="0"/>
            </a:endParaRPr>
          </a:p>
        </p:txBody>
      </p:sp>
      <p:sp>
        <p:nvSpPr>
          <p:cNvPr id="4" name="Номер слайда 3"/>
          <p:cNvSpPr>
            <a:spLocks noGrp="1"/>
          </p:cNvSpPr>
          <p:nvPr>
            <p:ph type="sldNum" sz="quarter" idx="12"/>
          </p:nvPr>
        </p:nvSpPr>
        <p:spPr/>
        <p:txBody>
          <a:bodyPr/>
          <a:lstStyle/>
          <a:p>
            <a:fld id="{320E7AFF-73C9-4F65-8749-E98CFB5ED605}" type="slidenum">
              <a:rPr lang="en-US" smtClean="0"/>
              <a:pPr/>
              <a:t>8</a:t>
            </a:fld>
            <a:r>
              <a:rPr lang="en-US" smtClean="0"/>
              <a:t>/36</a:t>
            </a:r>
            <a:endParaRPr lang="en-US" dirty="0"/>
          </a:p>
        </p:txBody>
      </p:sp>
    </p:spTree>
    <p:extLst>
      <p:ext uri="{BB962C8B-B14F-4D97-AF65-F5344CB8AC3E}">
        <p14:creationId xmlns:p14="http://schemas.microsoft.com/office/powerpoint/2010/main" val="300298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1000"/>
                                        <p:tgtEl>
                                          <p:spTgt spid="2">
                                            <p:txEl>
                                              <p:pRg st="0" end="0"/>
                                            </p:txEl>
                                          </p:spTgt>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up)">
                                      <p:cBhvr>
                                        <p:cTn id="11" dur="10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up)">
                                      <p:cBhvr>
                                        <p:cTn id="16"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9"/>
          <p:cNvSpPr txBox="1">
            <a:spLocks/>
          </p:cNvSpPr>
          <p:nvPr/>
        </p:nvSpPr>
        <p:spPr bwMode="auto">
          <a:xfrm>
            <a:off x="1619672" y="1233488"/>
            <a:ext cx="7344816" cy="5507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70000" lnSpcReduction="20000"/>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ru-RU" b="1" dirty="0"/>
              <a:t>Тактовая частота </a:t>
            </a:r>
            <a:r>
              <a:rPr lang="ru-RU" b="1" dirty="0" smtClean="0"/>
              <a:t>– </a:t>
            </a:r>
            <a:r>
              <a:rPr lang="ru-RU" dirty="0" smtClean="0"/>
              <a:t>характеризует </a:t>
            </a:r>
            <a:r>
              <a:rPr lang="ru-RU" dirty="0"/>
              <a:t>производительность </a:t>
            </a:r>
            <a:r>
              <a:rPr lang="ru-RU" dirty="0" smtClean="0"/>
              <a:t>подсистемы (процессора</a:t>
            </a:r>
            <a:r>
              <a:rPr lang="ru-RU" dirty="0"/>
              <a:t>, памяти и пр.), то есть количество выполняемых операций в секунду. </a:t>
            </a:r>
            <a:endParaRPr lang="ru-RU" dirty="0" smtClean="0"/>
          </a:p>
          <a:p>
            <a:pPr marL="0" indent="0">
              <a:buNone/>
            </a:pPr>
            <a:r>
              <a:rPr lang="ru-RU" dirty="0" smtClean="0"/>
              <a:t>Системы </a:t>
            </a:r>
            <a:r>
              <a:rPr lang="ru-RU" dirty="0"/>
              <a:t>с одной и той же тактовой </a:t>
            </a:r>
            <a:r>
              <a:rPr lang="ru-RU" dirty="0" smtClean="0"/>
              <a:t>частотой </a:t>
            </a:r>
            <a:r>
              <a:rPr lang="ru-RU" dirty="0"/>
              <a:t>могут иметь различную производительность, так как на выполнение одной операции разным системам может требоваться различное количество тактов (обычно от долей такта до десятков тактов), а кроме того, системы, использующие конвейерную и параллельную обработку, могут на одних и тех же тактах выполнять одновременно несколько операций.</a:t>
            </a:r>
            <a:endParaRPr lang="ru-RU" dirty="0" smtClean="0"/>
          </a:p>
          <a:p>
            <a:r>
              <a:rPr lang="ru-RU" b="1" dirty="0" smtClean="0"/>
              <a:t>Разрядность – </a:t>
            </a:r>
            <a:r>
              <a:rPr lang="ru-RU" dirty="0" smtClean="0"/>
              <a:t>(условно) количество </a:t>
            </a:r>
            <a:r>
              <a:rPr lang="ru-RU" dirty="0"/>
              <a:t>разрядов (импульсов),которое может обработать </a:t>
            </a:r>
            <a:r>
              <a:rPr lang="ru-RU" dirty="0" smtClean="0"/>
              <a:t>процессор </a:t>
            </a:r>
            <a:r>
              <a:rPr lang="ru-RU" dirty="0"/>
              <a:t>за один </a:t>
            </a:r>
            <a:r>
              <a:rPr lang="ru-RU" dirty="0" smtClean="0"/>
              <a:t>такт.</a:t>
            </a:r>
            <a:endParaRPr lang="ru-RU" dirty="0"/>
          </a:p>
          <a:p>
            <a:pPr marL="0" indent="0">
              <a:buNone/>
            </a:pPr>
            <a:r>
              <a:rPr lang="ru-RU" dirty="0"/>
              <a:t>Разрядность процессора связана прежде всего с </a:t>
            </a:r>
            <a:r>
              <a:rPr lang="ru-RU" dirty="0" smtClean="0"/>
              <a:t>разрядностью регистров процессора, а также с разрядностью шины данных</a:t>
            </a:r>
            <a:r>
              <a:rPr lang="ru-RU" b="1" dirty="0"/>
              <a:t>.</a:t>
            </a:r>
            <a:endParaRPr lang="ru-RU" dirty="0" smtClean="0"/>
          </a:p>
          <a:p>
            <a:pPr marL="365125" indent="-9525" hangingPunct="0">
              <a:buFontTx/>
              <a:buNone/>
            </a:pPr>
            <a:endParaRPr lang="ru-RU" dirty="0"/>
          </a:p>
        </p:txBody>
      </p:sp>
      <p:sp>
        <p:nvSpPr>
          <p:cNvPr id="3" name="Заголовок 8"/>
          <p:cNvSpPr txBox="1">
            <a:spLocks/>
          </p:cNvSpPr>
          <p:nvPr/>
        </p:nvSpPr>
        <p:spPr bwMode="auto">
          <a:xfrm>
            <a:off x="928688" y="274638"/>
            <a:ext cx="8215312"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ru-RU" dirty="0" smtClean="0">
                <a:latin typeface="Tahoma" pitchFamily="34" charset="0"/>
                <a:ea typeface="Tahoma" pitchFamily="34" charset="0"/>
                <a:cs typeface="Tahoma" pitchFamily="34" charset="0"/>
              </a:rPr>
              <a:t>Основные понятия (3)</a:t>
            </a:r>
            <a:endParaRPr lang="ru-RU" dirty="0">
              <a:latin typeface="Tahoma" pitchFamily="34" charset="0"/>
              <a:ea typeface="Tahoma" pitchFamily="34" charset="0"/>
              <a:cs typeface="Tahoma" pitchFamily="34" charset="0"/>
            </a:endParaRPr>
          </a:p>
        </p:txBody>
      </p:sp>
      <p:sp>
        <p:nvSpPr>
          <p:cNvPr id="4" name="Номер слайда 3"/>
          <p:cNvSpPr>
            <a:spLocks noGrp="1"/>
          </p:cNvSpPr>
          <p:nvPr>
            <p:ph type="sldNum" sz="quarter" idx="12"/>
          </p:nvPr>
        </p:nvSpPr>
        <p:spPr/>
        <p:txBody>
          <a:bodyPr/>
          <a:lstStyle/>
          <a:p>
            <a:fld id="{320E7AFF-73C9-4F65-8749-E98CFB5ED605}" type="slidenum">
              <a:rPr lang="en-US" smtClean="0"/>
              <a:pPr/>
              <a:t>9</a:t>
            </a:fld>
            <a:r>
              <a:rPr lang="en-US" smtClean="0"/>
              <a:t>/36</a:t>
            </a:r>
            <a:endParaRPr lang="en-US" dirty="0"/>
          </a:p>
        </p:txBody>
      </p:sp>
    </p:spTree>
    <p:extLst>
      <p:ext uri="{BB962C8B-B14F-4D97-AF65-F5344CB8AC3E}">
        <p14:creationId xmlns:p14="http://schemas.microsoft.com/office/powerpoint/2010/main" val="415067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1000"/>
                                        <p:tgtEl>
                                          <p:spTgt spid="2">
                                            <p:txEl>
                                              <p:pRg st="0" end="0"/>
                                            </p:txEl>
                                          </p:spTgt>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up)">
                                      <p:cBhvr>
                                        <p:cTn id="11" dur="1000"/>
                                        <p:tgtEl>
                                          <p:spTgt spid="2">
                                            <p:txEl>
                                              <p:pRg st="1" end="1"/>
                                            </p:txEl>
                                          </p:spTgt>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1000"/>
                                        <p:tgtEl>
                                          <p:spTgt spid="2">
                                            <p:txEl>
                                              <p:pRg st="2" end="2"/>
                                            </p:txEl>
                                          </p:spTgt>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up)">
                                      <p:cBhvr>
                                        <p:cTn id="19"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_rels/theme9.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1_colormaster">
  <a:themeElements>
    <a:clrScheme name="Твердый переплет">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1_colormaster">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1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1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1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1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1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1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1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1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1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1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1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1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1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1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1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olormaster">
  <a:themeElements>
    <a:clrScheme name="2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fontScheme name="2_colormaster">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2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2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2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2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2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2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2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2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2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2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2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2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2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2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2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colormaster">
  <a:themeElements>
    <a:clrScheme name="3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fontScheme name="3_colormaster">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3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3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3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3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3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3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3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3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3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3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3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3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3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3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3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colormaster">
  <a:themeElements>
    <a:clrScheme name="4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fontScheme name="4_colormaster">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4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4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4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4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4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4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4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4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4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4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4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4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4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4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4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colormaster">
  <a:themeElements>
    <a:clrScheme name="5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fontScheme name="5_colormaster">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5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5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5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5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5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5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5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5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5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5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5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5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5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5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5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colormaster">
  <a:themeElements>
    <a:clrScheme name="6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fontScheme name="6_colormaster">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6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6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6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6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6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6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6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6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6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6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6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6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6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6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6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colormaster">
  <a:themeElements>
    <a:clrScheme name="7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fontScheme name="7_colormaster">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7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7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7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7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7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7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7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7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7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7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7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7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7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7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7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colormaster">
  <a:themeElements>
    <a:clrScheme name="8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fontScheme name="8_colormaster">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colormaster 1">
        <a:dk1>
          <a:srgbClr val="C0C0C0"/>
        </a:dk1>
        <a:lt1>
          <a:srgbClr val="FFFFFF"/>
        </a:lt1>
        <a:dk2>
          <a:srgbClr val="000099"/>
        </a:dk2>
        <a:lt2>
          <a:srgbClr val="CCECFF"/>
        </a:lt2>
        <a:accent1>
          <a:srgbClr val="FF3399"/>
        </a:accent1>
        <a:accent2>
          <a:srgbClr val="99CCFF"/>
        </a:accent2>
        <a:accent3>
          <a:srgbClr val="AAAACA"/>
        </a:accent3>
        <a:accent4>
          <a:srgbClr val="DADADA"/>
        </a:accent4>
        <a:accent5>
          <a:srgbClr val="FFADCA"/>
        </a:accent5>
        <a:accent6>
          <a:srgbClr val="8AB9E7"/>
        </a:accent6>
        <a:hlink>
          <a:srgbClr val="FF5050"/>
        </a:hlink>
        <a:folHlink>
          <a:srgbClr val="FFFF99"/>
        </a:folHlink>
      </a:clrScheme>
      <a:clrMap bg1="dk2" tx1="lt1" bg2="dk1" tx2="lt2" accent1="accent1" accent2="accent2" accent3="accent3" accent4="accent4" accent5="accent5" accent6="accent6" hlink="hlink" folHlink="folHlink"/>
    </a:extraClrScheme>
    <a:extraClrScheme>
      <a:clrScheme name="8_colormaster 2">
        <a:dk1>
          <a:srgbClr val="000000"/>
        </a:dk1>
        <a:lt1>
          <a:srgbClr val="99CCFF"/>
        </a:lt1>
        <a:dk2>
          <a:srgbClr val="1C1C1C"/>
        </a:dk2>
        <a:lt2>
          <a:srgbClr val="4D4D4D"/>
        </a:lt2>
        <a:accent1>
          <a:srgbClr val="CC0066"/>
        </a:accent1>
        <a:accent2>
          <a:srgbClr val="3366FF"/>
        </a:accent2>
        <a:accent3>
          <a:srgbClr val="CAE2FF"/>
        </a:accent3>
        <a:accent4>
          <a:srgbClr val="000000"/>
        </a:accent4>
        <a:accent5>
          <a:srgbClr val="E2AAB8"/>
        </a:accent5>
        <a:accent6>
          <a:srgbClr val="2D5CE7"/>
        </a:accent6>
        <a:hlink>
          <a:srgbClr val="FF0000"/>
        </a:hlink>
        <a:folHlink>
          <a:srgbClr val="FFFF00"/>
        </a:folHlink>
      </a:clrScheme>
      <a:clrMap bg1="lt1" tx1="dk1" bg2="lt2" tx2="dk2" accent1="accent1" accent2="accent2" accent3="accent3" accent4="accent4" accent5="accent5" accent6="accent6" hlink="hlink" folHlink="folHlink"/>
    </a:extraClrScheme>
    <a:extraClrScheme>
      <a:clrScheme name="8_colormaster 3">
        <a:dk1>
          <a:srgbClr val="C0C0C0"/>
        </a:dk1>
        <a:lt1>
          <a:srgbClr val="FFFFFF"/>
        </a:lt1>
        <a:dk2>
          <a:srgbClr val="800000"/>
        </a:dk2>
        <a:lt2>
          <a:srgbClr val="FFCC99"/>
        </a:lt2>
        <a:accent1>
          <a:srgbClr val="FF9900"/>
        </a:accent1>
        <a:accent2>
          <a:srgbClr val="CC0000"/>
        </a:accent2>
        <a:accent3>
          <a:srgbClr val="C0AAAA"/>
        </a:accent3>
        <a:accent4>
          <a:srgbClr val="DADADA"/>
        </a:accent4>
        <a:accent5>
          <a:srgbClr val="FFCAAA"/>
        </a:accent5>
        <a:accent6>
          <a:srgbClr val="B90000"/>
        </a:accent6>
        <a:hlink>
          <a:srgbClr val="FF33CC"/>
        </a:hlink>
        <a:folHlink>
          <a:srgbClr val="FFCC00"/>
        </a:folHlink>
      </a:clrScheme>
      <a:clrMap bg1="dk2" tx1="lt1" bg2="dk1" tx2="lt2" accent1="accent1" accent2="accent2" accent3="accent3" accent4="accent4" accent5="accent5" accent6="accent6" hlink="hlink" folHlink="folHlink"/>
    </a:extraClrScheme>
    <a:extraClrScheme>
      <a:clrScheme name="8_colormaster 4">
        <a:dk1>
          <a:srgbClr val="000000"/>
        </a:dk1>
        <a:lt1>
          <a:srgbClr val="FF9966"/>
        </a:lt1>
        <a:dk2>
          <a:srgbClr val="1C1C1C"/>
        </a:dk2>
        <a:lt2>
          <a:srgbClr val="4D4D4D"/>
        </a:lt2>
        <a:accent1>
          <a:srgbClr val="FF0000"/>
        </a:accent1>
        <a:accent2>
          <a:srgbClr val="FF6699"/>
        </a:accent2>
        <a:accent3>
          <a:srgbClr val="FFCAB8"/>
        </a:accent3>
        <a:accent4>
          <a:srgbClr val="000000"/>
        </a:accent4>
        <a:accent5>
          <a:srgbClr val="FFAAAA"/>
        </a:accent5>
        <a:accent6>
          <a:srgbClr val="E75C8A"/>
        </a:accent6>
        <a:hlink>
          <a:srgbClr val="CC00CC"/>
        </a:hlink>
        <a:folHlink>
          <a:srgbClr val="FFCC00"/>
        </a:folHlink>
      </a:clrScheme>
      <a:clrMap bg1="lt1" tx1="dk1" bg2="lt2" tx2="dk2" accent1="accent1" accent2="accent2" accent3="accent3" accent4="accent4" accent5="accent5" accent6="accent6" hlink="hlink" folHlink="folHlink"/>
    </a:extraClrScheme>
    <a:extraClrScheme>
      <a:clrScheme name="8_colormaster 5">
        <a:dk1>
          <a:srgbClr val="C0C0C0"/>
        </a:dk1>
        <a:lt1>
          <a:srgbClr val="FFFFFF"/>
        </a:lt1>
        <a:dk2>
          <a:srgbClr val="008000"/>
        </a:dk2>
        <a:lt2>
          <a:srgbClr val="CCECFF"/>
        </a:lt2>
        <a:accent1>
          <a:srgbClr val="0066FF"/>
        </a:accent1>
        <a:accent2>
          <a:srgbClr val="00FF00"/>
        </a:accent2>
        <a:accent3>
          <a:srgbClr val="AAC0AA"/>
        </a:accent3>
        <a:accent4>
          <a:srgbClr val="DADADA"/>
        </a:accent4>
        <a:accent5>
          <a:srgbClr val="AAB8FF"/>
        </a:accent5>
        <a:accent6>
          <a:srgbClr val="00E700"/>
        </a:accent6>
        <a:hlink>
          <a:srgbClr val="A29E00"/>
        </a:hlink>
        <a:folHlink>
          <a:srgbClr val="EA8B00"/>
        </a:folHlink>
      </a:clrScheme>
      <a:clrMap bg1="dk2" tx1="lt1" bg2="dk1" tx2="lt2" accent1="accent1" accent2="accent2" accent3="accent3" accent4="accent4" accent5="accent5" accent6="accent6" hlink="hlink" folHlink="folHlink"/>
    </a:extraClrScheme>
    <a:extraClrScheme>
      <a:clrScheme name="8_colormaster 6">
        <a:dk1>
          <a:srgbClr val="000000"/>
        </a:dk1>
        <a:lt1>
          <a:srgbClr val="97E183"/>
        </a:lt1>
        <a:dk2>
          <a:srgbClr val="1C1C1C"/>
        </a:dk2>
        <a:lt2>
          <a:srgbClr val="4D4D4D"/>
        </a:lt2>
        <a:accent1>
          <a:srgbClr val="0066FF"/>
        </a:accent1>
        <a:accent2>
          <a:srgbClr val="99FF99"/>
        </a:accent2>
        <a:accent3>
          <a:srgbClr val="C9EEC1"/>
        </a:accent3>
        <a:accent4>
          <a:srgbClr val="000000"/>
        </a:accent4>
        <a:accent5>
          <a:srgbClr val="AAB8FF"/>
        </a:accent5>
        <a:accent6>
          <a:srgbClr val="8AE78A"/>
        </a:accent6>
        <a:hlink>
          <a:srgbClr val="CC9900"/>
        </a:hlink>
        <a:folHlink>
          <a:srgbClr val="FFCC66"/>
        </a:folHlink>
      </a:clrScheme>
      <a:clrMap bg1="lt1" tx1="dk1" bg2="lt2" tx2="dk2" accent1="accent1" accent2="accent2" accent3="accent3" accent4="accent4" accent5="accent5" accent6="accent6" hlink="hlink" folHlink="folHlink"/>
    </a:extraClrScheme>
    <a:extraClrScheme>
      <a:clrScheme name="8_colormaster 7">
        <a:dk1>
          <a:srgbClr val="C0C0C0"/>
        </a:dk1>
        <a:lt1>
          <a:srgbClr val="FFFFFF"/>
        </a:lt1>
        <a:dk2>
          <a:srgbClr val="008080"/>
        </a:dk2>
        <a:lt2>
          <a:srgbClr val="CCECFF"/>
        </a:lt2>
        <a:accent1>
          <a:srgbClr val="29A329"/>
        </a:accent1>
        <a:accent2>
          <a:srgbClr val="00FFFF"/>
        </a:accent2>
        <a:accent3>
          <a:srgbClr val="AAC0C0"/>
        </a:accent3>
        <a:accent4>
          <a:srgbClr val="DADADA"/>
        </a:accent4>
        <a:accent5>
          <a:srgbClr val="ACCEAC"/>
        </a:accent5>
        <a:accent6>
          <a:srgbClr val="00E7E7"/>
        </a:accent6>
        <a:hlink>
          <a:srgbClr val="3B6AFF"/>
        </a:hlink>
        <a:folHlink>
          <a:srgbClr val="FF9900"/>
        </a:folHlink>
      </a:clrScheme>
      <a:clrMap bg1="dk2" tx1="lt1" bg2="dk1" tx2="lt2" accent1="accent1" accent2="accent2" accent3="accent3" accent4="accent4" accent5="accent5" accent6="accent6" hlink="hlink" folHlink="folHlink"/>
    </a:extraClrScheme>
    <a:extraClrScheme>
      <a:clrScheme name="8_colormaster 8">
        <a:dk1>
          <a:srgbClr val="000000"/>
        </a:dk1>
        <a:lt1>
          <a:srgbClr val="64F0BE"/>
        </a:lt1>
        <a:dk2>
          <a:srgbClr val="1C1C1C"/>
        </a:dk2>
        <a:lt2>
          <a:srgbClr val="4D4D4D"/>
        </a:lt2>
        <a:accent1>
          <a:srgbClr val="008000"/>
        </a:accent1>
        <a:accent2>
          <a:srgbClr val="00FFFF"/>
        </a:accent2>
        <a:accent3>
          <a:srgbClr val="B8F6DB"/>
        </a:accent3>
        <a:accent4>
          <a:srgbClr val="000000"/>
        </a:accent4>
        <a:accent5>
          <a:srgbClr val="AAC0AA"/>
        </a:accent5>
        <a:accent6>
          <a:srgbClr val="00E7E7"/>
        </a:accent6>
        <a:hlink>
          <a:srgbClr val="3366FF"/>
        </a:hlink>
        <a:folHlink>
          <a:srgbClr val="FFCC66"/>
        </a:folHlink>
      </a:clrScheme>
      <a:clrMap bg1="lt1" tx1="dk1" bg2="lt2" tx2="dk2" accent1="accent1" accent2="accent2" accent3="accent3" accent4="accent4" accent5="accent5" accent6="accent6" hlink="hlink" folHlink="folHlink"/>
    </a:extraClrScheme>
    <a:extraClrScheme>
      <a:clrScheme name="8_colormaster 9">
        <a:dk1>
          <a:srgbClr val="C0C0C0"/>
        </a:dk1>
        <a:lt1>
          <a:srgbClr val="FFFFFF"/>
        </a:lt1>
        <a:dk2>
          <a:srgbClr val="CC9900"/>
        </a:dk2>
        <a:lt2>
          <a:srgbClr val="FFFFCC"/>
        </a:lt2>
        <a:accent1>
          <a:srgbClr val="FF3300"/>
        </a:accent1>
        <a:accent2>
          <a:srgbClr val="FFCC66"/>
        </a:accent2>
        <a:accent3>
          <a:srgbClr val="E2CAAA"/>
        </a:accent3>
        <a:accent4>
          <a:srgbClr val="DADADA"/>
        </a:accent4>
        <a:accent5>
          <a:srgbClr val="FFADAA"/>
        </a:accent5>
        <a:accent6>
          <a:srgbClr val="E7B95C"/>
        </a:accent6>
        <a:hlink>
          <a:srgbClr val="008080"/>
        </a:hlink>
        <a:folHlink>
          <a:srgbClr val="3399FF"/>
        </a:folHlink>
      </a:clrScheme>
      <a:clrMap bg1="dk2" tx1="lt1" bg2="dk1" tx2="lt2" accent1="accent1" accent2="accent2" accent3="accent3" accent4="accent4" accent5="accent5" accent6="accent6" hlink="hlink" folHlink="folHlink"/>
    </a:extraClrScheme>
    <a:extraClrScheme>
      <a:clrScheme name="8_colormaster 10">
        <a:dk1>
          <a:srgbClr val="000000"/>
        </a:dk1>
        <a:lt1>
          <a:srgbClr val="EFF274"/>
        </a:lt1>
        <a:dk2>
          <a:srgbClr val="1C1C1C"/>
        </a:dk2>
        <a:lt2>
          <a:srgbClr val="4D4D4D"/>
        </a:lt2>
        <a:accent1>
          <a:srgbClr val="9966FF"/>
        </a:accent1>
        <a:accent2>
          <a:srgbClr val="FFFFCC"/>
        </a:accent2>
        <a:accent3>
          <a:srgbClr val="F6F7BC"/>
        </a:accent3>
        <a:accent4>
          <a:srgbClr val="000000"/>
        </a:accent4>
        <a:accent5>
          <a:srgbClr val="CAB8FF"/>
        </a:accent5>
        <a:accent6>
          <a:srgbClr val="E7E7B9"/>
        </a:accent6>
        <a:hlink>
          <a:srgbClr val="6666FF"/>
        </a:hlink>
        <a:folHlink>
          <a:srgbClr val="99CCFF"/>
        </a:folHlink>
      </a:clrScheme>
      <a:clrMap bg1="lt1" tx1="dk1" bg2="lt2" tx2="dk2" accent1="accent1" accent2="accent2" accent3="accent3" accent4="accent4" accent5="accent5" accent6="accent6" hlink="hlink" folHlink="folHlink"/>
    </a:extraClrScheme>
    <a:extraClrScheme>
      <a:clrScheme name="8_colormaster 11">
        <a:dk1>
          <a:srgbClr val="C0C0C0"/>
        </a:dk1>
        <a:lt1>
          <a:srgbClr val="FFFFFF"/>
        </a:lt1>
        <a:dk2>
          <a:srgbClr val="6600CC"/>
        </a:dk2>
        <a:lt2>
          <a:srgbClr val="CCCCFF"/>
        </a:lt2>
        <a:accent1>
          <a:srgbClr val="D60093"/>
        </a:accent1>
        <a:accent2>
          <a:srgbClr val="9999FF"/>
        </a:accent2>
        <a:accent3>
          <a:srgbClr val="B8AAE2"/>
        </a:accent3>
        <a:accent4>
          <a:srgbClr val="DADADA"/>
        </a:accent4>
        <a:accent5>
          <a:srgbClr val="E8AAC8"/>
        </a:accent5>
        <a:accent6>
          <a:srgbClr val="8A8AE7"/>
        </a:accent6>
        <a:hlink>
          <a:srgbClr val="008000"/>
        </a:hlink>
        <a:folHlink>
          <a:srgbClr val="FF9966"/>
        </a:folHlink>
      </a:clrScheme>
      <a:clrMap bg1="dk2" tx1="lt1" bg2="dk1" tx2="lt2" accent1="accent1" accent2="accent2" accent3="accent3" accent4="accent4" accent5="accent5" accent6="accent6" hlink="hlink" folHlink="folHlink"/>
    </a:extraClrScheme>
    <a:extraClrScheme>
      <a:clrScheme name="8_colormaster 12">
        <a:dk1>
          <a:srgbClr val="000000"/>
        </a:dk1>
        <a:lt1>
          <a:srgbClr val="CC99FF"/>
        </a:lt1>
        <a:dk2>
          <a:srgbClr val="1C1C1C"/>
        </a:dk2>
        <a:lt2>
          <a:srgbClr val="4D4D4D"/>
        </a:lt2>
        <a:accent1>
          <a:srgbClr val="0066FF"/>
        </a:accent1>
        <a:accent2>
          <a:srgbClr val="CCCCFF"/>
        </a:accent2>
        <a:accent3>
          <a:srgbClr val="E2CAFF"/>
        </a:accent3>
        <a:accent4>
          <a:srgbClr val="000000"/>
        </a:accent4>
        <a:accent5>
          <a:srgbClr val="AAB8FF"/>
        </a:accent5>
        <a:accent6>
          <a:srgbClr val="B9B9E7"/>
        </a:accent6>
        <a:hlink>
          <a:srgbClr val="FF0066"/>
        </a:hlink>
        <a:folHlink>
          <a:srgbClr val="66CCFF"/>
        </a:folHlink>
      </a:clrScheme>
      <a:clrMap bg1="lt1" tx1="dk1" bg2="lt2" tx2="dk2" accent1="accent1" accent2="accent2" accent3="accent3" accent4="accent4" accent5="accent5" accent6="accent6" hlink="hlink" folHlink="folHlink"/>
    </a:extraClrScheme>
    <a:extraClrScheme>
      <a:clrScheme name="8_colormaster 13">
        <a:dk1>
          <a:srgbClr val="C0C0C0"/>
        </a:dk1>
        <a:lt1>
          <a:srgbClr val="FFFFFF"/>
        </a:lt1>
        <a:dk2>
          <a:srgbClr val="CC0066"/>
        </a:dk2>
        <a:lt2>
          <a:srgbClr val="FFCCCC"/>
        </a:lt2>
        <a:accent1>
          <a:srgbClr val="993366"/>
        </a:accent1>
        <a:accent2>
          <a:srgbClr val="FF9999"/>
        </a:accent2>
        <a:accent3>
          <a:srgbClr val="E2AAB8"/>
        </a:accent3>
        <a:accent4>
          <a:srgbClr val="DADADA"/>
        </a:accent4>
        <a:accent5>
          <a:srgbClr val="CAADB8"/>
        </a:accent5>
        <a:accent6>
          <a:srgbClr val="E78A8A"/>
        </a:accent6>
        <a:hlink>
          <a:srgbClr val="009999"/>
        </a:hlink>
        <a:folHlink>
          <a:srgbClr val="FF9933"/>
        </a:folHlink>
      </a:clrScheme>
      <a:clrMap bg1="dk2" tx1="lt1" bg2="dk1" tx2="lt2" accent1="accent1" accent2="accent2" accent3="accent3" accent4="accent4" accent5="accent5" accent6="accent6" hlink="hlink" folHlink="folHlink"/>
    </a:extraClrScheme>
    <a:extraClrScheme>
      <a:clrScheme name="8_colormaster 14">
        <a:dk1>
          <a:srgbClr val="000000"/>
        </a:dk1>
        <a:lt1>
          <a:srgbClr val="FF99CC"/>
        </a:lt1>
        <a:dk2>
          <a:srgbClr val="1C1C1C"/>
        </a:dk2>
        <a:lt2>
          <a:srgbClr val="4D4D4D"/>
        </a:lt2>
        <a:accent1>
          <a:srgbClr val="FF0000"/>
        </a:accent1>
        <a:accent2>
          <a:srgbClr val="FF99CC"/>
        </a:accent2>
        <a:accent3>
          <a:srgbClr val="FFCAE2"/>
        </a:accent3>
        <a:accent4>
          <a:srgbClr val="000000"/>
        </a:accent4>
        <a:accent5>
          <a:srgbClr val="FFAAAA"/>
        </a:accent5>
        <a:accent6>
          <a:srgbClr val="E78AB9"/>
        </a:accent6>
        <a:hlink>
          <a:srgbClr val="9933FF"/>
        </a:hlink>
        <a:folHlink>
          <a:srgbClr val="44C63A"/>
        </a:folHlink>
      </a:clrScheme>
      <a:clrMap bg1="lt1" tx1="dk1" bg2="lt2" tx2="dk2" accent1="accent1" accent2="accent2" accent3="accent3" accent4="accent4" accent5="accent5" accent6="accent6" hlink="hlink" folHlink="folHlink"/>
    </a:extraClrScheme>
    <a:extraClrScheme>
      <a:clrScheme name="8_colormaster 15">
        <a:dk1>
          <a:srgbClr val="C0C0C0"/>
        </a:dk1>
        <a:lt1>
          <a:srgbClr val="FFFFFF"/>
        </a:lt1>
        <a:dk2>
          <a:srgbClr val="000000"/>
        </a:dk2>
        <a:lt2>
          <a:srgbClr val="DDDDDD"/>
        </a:lt2>
        <a:accent1>
          <a:srgbClr val="4D4D4D"/>
        </a:accent1>
        <a:accent2>
          <a:srgbClr val="C0C0C0"/>
        </a:accent2>
        <a:accent3>
          <a:srgbClr val="AAAAAA"/>
        </a:accent3>
        <a:accent4>
          <a:srgbClr val="DADADA"/>
        </a:accent4>
        <a:accent5>
          <a:srgbClr val="B2B2B2"/>
        </a:accent5>
        <a:accent6>
          <a:srgbClr val="AEAEAE"/>
        </a:accent6>
        <a:hlink>
          <a:srgbClr val="777777"/>
        </a:hlink>
        <a:folHlink>
          <a:srgbClr val="FFFFFF"/>
        </a:folHlink>
      </a:clrScheme>
      <a:clrMap bg1="dk2" tx1="lt1" bg2="dk1" tx2="lt2" accent1="accent1" accent2="accent2" accent3="accent3" accent4="accent4" accent5="accent5" accent6="accent6" hlink="hlink" folHlink="folHlink"/>
    </a:extraClrScheme>
    <a:extraClrScheme>
      <a:clrScheme name="8_colormaster 16">
        <a:dk1>
          <a:srgbClr val="000000"/>
        </a:dk1>
        <a:lt1>
          <a:srgbClr val="FFFFFF"/>
        </a:lt1>
        <a:dk2>
          <a:srgbClr val="1C1C1C"/>
        </a:dk2>
        <a:lt2>
          <a:srgbClr val="4D4D4D"/>
        </a:lt2>
        <a:accent1>
          <a:srgbClr val="4D4D4D"/>
        </a:accent1>
        <a:accent2>
          <a:srgbClr val="DDDDDD"/>
        </a:accent2>
        <a:accent3>
          <a:srgbClr val="FFFFFF"/>
        </a:accent3>
        <a:accent4>
          <a:srgbClr val="000000"/>
        </a:accent4>
        <a:accent5>
          <a:srgbClr val="B2B2B2"/>
        </a:accent5>
        <a:accent6>
          <a:srgbClr val="C8C8C8"/>
        </a:accent6>
        <a:hlink>
          <a:srgbClr val="808080"/>
        </a:hlink>
        <a:folHlink>
          <a:srgbClr val="F8F8F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Солнцестояние">
  <a:themeElements>
    <a:clrScheme name="Солнцестояние">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Солнцестояние">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Солнцестояние">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007</Template>
  <TotalTime>2066</TotalTime>
  <Words>1796</Words>
  <Application>Microsoft Office PowerPoint</Application>
  <PresentationFormat>Экран (4:3)</PresentationFormat>
  <Paragraphs>400</Paragraphs>
  <Slides>36</Slides>
  <Notes>2</Notes>
  <HiddenSlides>0</HiddenSlides>
  <MMClips>0</MMClips>
  <ScaleCrop>false</ScaleCrop>
  <HeadingPairs>
    <vt:vector size="6" baseType="variant">
      <vt:variant>
        <vt:lpstr>Тема</vt:lpstr>
      </vt:variant>
      <vt:variant>
        <vt:i4>9</vt:i4>
      </vt:variant>
      <vt:variant>
        <vt:lpstr>Внедренные серверы OLE</vt:lpstr>
      </vt:variant>
      <vt:variant>
        <vt:i4>1</vt:i4>
      </vt:variant>
      <vt:variant>
        <vt:lpstr>Заголовки слайдов</vt:lpstr>
      </vt:variant>
      <vt:variant>
        <vt:i4>36</vt:i4>
      </vt:variant>
    </vt:vector>
  </HeadingPairs>
  <TitlesOfParts>
    <vt:vector size="46" baseType="lpstr">
      <vt:lpstr>1_colormaster</vt:lpstr>
      <vt:lpstr>2_colormaster</vt:lpstr>
      <vt:lpstr>3_colormaster</vt:lpstr>
      <vt:lpstr>4_colormaster</vt:lpstr>
      <vt:lpstr>5_colormaster</vt:lpstr>
      <vt:lpstr>6_colormaster</vt:lpstr>
      <vt:lpstr>7_colormaster</vt:lpstr>
      <vt:lpstr>8_colormaster</vt:lpstr>
      <vt:lpstr>Солнцестояние</vt:lpstr>
      <vt:lpstr>Лист</vt:lpstr>
      <vt:lpstr>Системное программирование</vt:lpstr>
      <vt:lpstr>Этапы развития</vt:lpstr>
      <vt:lpstr>Презентация PowerPoint</vt:lpstr>
      <vt:lpstr>Презентация PowerPoint</vt:lpstr>
      <vt:lpstr>1971 г. 15 ноября</vt:lpstr>
      <vt:lpstr>Устройство компьютерных систем</vt:lpstr>
      <vt:lpstr>Презентация PowerPoint</vt:lpstr>
      <vt:lpstr>Презентация PowerPoint</vt:lpstr>
      <vt:lpstr>Презентация PowerPoint</vt:lpstr>
      <vt:lpstr>Презентация PowerPoint</vt:lpstr>
      <vt:lpstr>История архитектуры х86</vt:lpstr>
      <vt:lpstr>Архитектура х86</vt:lpstr>
      <vt:lpstr>Развитие архитектуры х86</vt:lpstr>
      <vt:lpstr>Микропроцессор 286</vt:lpstr>
      <vt:lpstr>Микропроцессор 386</vt:lpstr>
      <vt:lpstr>Развитие архитектуры х86</vt:lpstr>
      <vt:lpstr>Конвейер процессора</vt:lpstr>
      <vt:lpstr>Микропроцессор 486</vt:lpstr>
      <vt:lpstr>Классы архитектур микропроцессоров</vt:lpstr>
      <vt:lpstr>Презентация PowerPoint</vt:lpstr>
      <vt:lpstr>Развитие архитектуры х86. Усиление конкуренции.</vt:lpstr>
      <vt:lpstr>Гонка за мегагерцами</vt:lpstr>
      <vt:lpstr>Микропроцессор Pentium</vt:lpstr>
      <vt:lpstr>Микропроцессор Pentium</vt:lpstr>
      <vt:lpstr>Параллельная архитектура</vt:lpstr>
      <vt:lpstr>Микропроцессор Pentium PRO</vt:lpstr>
      <vt:lpstr>Микропроцессор Pentium II</vt:lpstr>
      <vt:lpstr>Микропроцессор Pentium III</vt:lpstr>
      <vt:lpstr>Презентация PowerPoint</vt:lpstr>
      <vt:lpstr>Битва за Гигагерц</vt:lpstr>
      <vt:lpstr>Микропроцессор Pentium IV</vt:lpstr>
      <vt:lpstr>Презентация PowerPoint</vt:lpstr>
      <vt:lpstr>Развитие архитектуры   х86 – 64 бит</vt:lpstr>
      <vt:lpstr>Многоядерная архитектура х86</vt:lpstr>
      <vt:lpstr>Микропроцессор Intel Core i7</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Alexander</dc:creator>
  <cp:lastModifiedBy>Alexander</cp:lastModifiedBy>
  <cp:revision>136</cp:revision>
  <dcterms:created xsi:type="dcterms:W3CDTF">2008-08-28T09:48:23Z</dcterms:created>
  <dcterms:modified xsi:type="dcterms:W3CDTF">2014-02-13T07:23:15Z</dcterms:modified>
</cp:coreProperties>
</file>